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0080625" cy="7559675"/>
  <p:notesSz cx="7559675" cy="10691813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1626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2272FF5-1894-4F22-B9FC-875383ADA2C0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0000" tIns="45000" rIns="90000" bIns="45000" anchor="t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de-DE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8C333-5B39-4AD2-84FC-1D9E809D13EA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0000" tIns="45000" rIns="90000" bIns="45000" anchor="t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de-DE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667112-50B4-42BE-9E88-4E82468A1481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de-DE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C6576E-1790-4F31-AA2E-27D7DA8B1A52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FF95FFA1-063B-4DE9-9BC8-5D377CC24DB0}" type="slidenum">
              <a:t>‹#›</a:t>
            </a:fld>
            <a:endParaRPr lang="de-DE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Arial" pitchFamily="18"/>
              <a:ea typeface="Microsoft YaHei" pitchFamily="2"/>
              <a:cs typeface="Ari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5276872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CEB7FD-5786-4C6A-833E-C59E244EB46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74AE6C-0271-4357-8637-3412924E7631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lvl="0"/>
            <a:endParaRPr lang="de-DE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A46EB928-3588-4DEC-BCA4-D8AE1D454846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lvl1pPr lvl="0" rtl="0" hangingPunct="0">
              <a:buNone/>
              <a:tabLst/>
              <a:defRPr lang="de-DE" sz="2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de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49C554-5122-4CC6-BBF0-42F4DBA05945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lvl1pPr lvl="0" rtl="0" hangingPunct="0">
              <a:buNone/>
              <a:tabLst/>
              <a:defRPr lang="de-DE" sz="2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B5E92F-A936-4F9E-A8BA-3A88AAD85D24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 anchorCtr="0">
            <a:noAutofit/>
          </a:bodyPr>
          <a:lstStyle>
            <a:lvl1pPr lvl="0" rtl="0" hangingPunct="0">
              <a:buNone/>
              <a:tabLst/>
              <a:defRPr lang="de-DE" sz="2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677E89-1AC6-453E-886D-ED28D0858CE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 anchorCtr="0">
            <a:noAutofit/>
          </a:bodyPr>
          <a:lstStyle>
            <a:lvl1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1400" b="0" i="0" u="none" strike="noStrike" kern="1200" spc="0" baseline="0">
                <a:solidFill>
                  <a:srgbClr val="000000"/>
                </a:solidFill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A5167F52-9428-4996-876A-E2E07B9DCC60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9942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lvl="0" indent="-216000" rtl="0" hangingPunct="0">
      <a:buNone/>
      <a:tabLst/>
      <a:defRPr lang="de-DE" sz="2000" b="0" i="0" u="none" strike="noStrike" kern="1200">
        <a:ln>
          <a:noFill/>
        </a:ln>
        <a:latin typeface="Arial" pitchFamily="18"/>
        <a:ea typeface="Microsoft YaHei" pitchFamily="2"/>
        <a:cs typeface="Ari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EC3D304E-B14A-4671-B73A-5096D237B37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>
            <a:noAutofit/>
          </a:bodyPr>
          <a:lstStyle/>
          <a:p>
            <a:pPr lvl="0"/>
            <a:fld id="{0B138407-367C-4A84-9C78-DEA9124CB55C}" type="slidenum">
              <a:t>1</a:t>
            </a:fld>
            <a:endParaRPr lang="de-DE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C83C936-62EA-4162-B7EB-1C03FDFDCCAC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A2D715C7-012D-49DE-9359-4C4E54B9119A}" type="slidenum">
              <a:t>1</a:t>
            </a:fld>
            <a:endParaRPr lang="de-DE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A552D67C-9499-4D77-8E54-A58B4021694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CA9994B4-736E-491B-AC8C-DB1FF58EC34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47AD9323-98F8-4342-8343-8634DADFE5B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>
            <a:noAutofit/>
          </a:bodyPr>
          <a:lstStyle/>
          <a:p>
            <a:pPr lvl="0"/>
            <a:fld id="{AA497855-1FA7-4AC9-9122-0F22219B1C6D}" type="slidenum">
              <a:t>10</a:t>
            </a:fld>
            <a:endParaRPr lang="de-DE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34DD140-2BD4-433F-8EC7-CF159A933461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7533B1EC-15E2-4D0D-810F-76A0D04EDC84}" type="slidenum">
              <a:t>10</a:t>
            </a:fld>
            <a:endParaRPr lang="de-DE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E46101CF-6EE4-4F26-87A2-079AA217F60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5280" cy="40086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EBCB12AD-94C4-4A15-BE19-C3D33B05AE7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5813198-0222-435A-82ED-E83FD427D1B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>
            <a:noAutofit/>
          </a:bodyPr>
          <a:lstStyle/>
          <a:p>
            <a:pPr lvl="0"/>
            <a:fld id="{764179E1-C1EE-4CE9-B186-17BB59C38BC2}" type="slidenum">
              <a:t>11</a:t>
            </a:fld>
            <a:endParaRPr lang="de-DE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CC4948C-F684-4DBE-ADE0-951818DD9A7D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ADB50BED-EBA8-48F8-ABA9-6BA1B399BA83}" type="slidenum">
              <a:t>11</a:t>
            </a:fld>
            <a:endParaRPr lang="de-DE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A9A28114-85ED-4CCF-90B6-CFF80AE806C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5280" cy="40086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8C3804E3-64ED-464B-858C-3B101A6E3FE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0E5EFDB1-F515-4EC9-A936-78E41FF2841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>
            <a:noAutofit/>
          </a:bodyPr>
          <a:lstStyle/>
          <a:p>
            <a:pPr lvl="0"/>
            <a:fld id="{0A61C123-2F56-46E1-9F2C-4666315A7CBE}" type="slidenum">
              <a:t>12</a:t>
            </a:fld>
            <a:endParaRPr lang="de-DE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FCBF6893-1096-4562-A89A-70E47822203C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65E1DC2E-9047-447F-A637-D66223647C86}" type="slidenum">
              <a:t>12</a:t>
            </a:fld>
            <a:endParaRPr lang="de-DE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70ED35B0-922D-46EA-9CEC-1704A71A523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5280" cy="40086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AF4C1CD2-262F-4309-B369-6496BBAD52D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0418D0E1-A778-4547-9C08-03A829342F6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>
            <a:noAutofit/>
          </a:bodyPr>
          <a:lstStyle/>
          <a:p>
            <a:pPr lvl="0"/>
            <a:fld id="{EAEBE19D-9D47-4CFF-8624-873E2CE2C679}" type="slidenum">
              <a:t>13</a:t>
            </a:fld>
            <a:endParaRPr lang="de-DE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252A4A56-93EB-4ABF-9B89-460E5A735585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29031550-FF9C-4796-A5D8-B3D7065D58AD}" type="slidenum">
              <a:t>13</a:t>
            </a:fld>
            <a:endParaRPr lang="de-DE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5FF69635-24E5-49E3-AE8F-C7A9A0AA7D7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5280" cy="40086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711775CD-9F3F-4585-A4EE-1FAC3FB3847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A0AC984C-E8CD-4BB0-AE4C-730928F8A1C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>
            <a:noAutofit/>
          </a:bodyPr>
          <a:lstStyle/>
          <a:p>
            <a:pPr lvl="0"/>
            <a:fld id="{E4610251-E36C-4561-9DF3-0177AEBC9044}" type="slidenum">
              <a:t>14</a:t>
            </a:fld>
            <a:endParaRPr lang="de-DE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E542BBC-62D6-47C0-946E-5A6B90429C2E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1B69AB1-3620-437B-99F4-38941284FDB4}" type="slidenum">
              <a:t>14</a:t>
            </a:fld>
            <a:endParaRPr lang="de-DE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C48A8F1E-169E-44D4-9F9A-32FBBA63239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5280" cy="40086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E606A108-AFB4-4267-8F52-F86BEB54556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934BCC78-C71B-48FC-8A8A-EC383477B13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>
            <a:noAutofit/>
          </a:bodyPr>
          <a:lstStyle/>
          <a:p>
            <a:pPr lvl="0"/>
            <a:fld id="{B9287047-1F83-4E3D-9CD3-1A5B0FD2A899}" type="slidenum">
              <a:t>15</a:t>
            </a:fld>
            <a:endParaRPr lang="de-DE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407EFE42-9992-4517-9D55-AA6603378B41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60795164-DC9F-40D8-9752-4E485FDFC9D8}" type="slidenum">
              <a:t>15</a:t>
            </a:fld>
            <a:endParaRPr lang="de-DE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2F56CC77-5EAD-43EE-8BCE-1D467AE7D18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5280" cy="40086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BFF62FBF-3E03-4AA2-ABC1-823AF5A61C6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047288BD-DCEF-4268-B79B-CC310F2A4A1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>
            <a:noAutofit/>
          </a:bodyPr>
          <a:lstStyle/>
          <a:p>
            <a:pPr lvl="0"/>
            <a:fld id="{7A19F768-DDBC-48C1-B76F-EADCD0BCFFFF}" type="slidenum">
              <a:t>16</a:t>
            </a:fld>
            <a:endParaRPr lang="de-DE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A2DF7CA-69A1-4AB4-8434-C22CD4DC8B2C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22354292-E583-45FA-B3E2-645511F81B36}" type="slidenum">
              <a:t>16</a:t>
            </a:fld>
            <a:endParaRPr lang="de-DE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9BC7EDED-BD98-4596-8053-E99EE11EB81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5280" cy="40086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84EA5F52-8761-48C4-BACA-00482AC44A9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DDE6E654-5B31-4F73-ABB5-12F78B9FCAA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>
            <a:noAutofit/>
          </a:bodyPr>
          <a:lstStyle/>
          <a:p>
            <a:pPr lvl="0"/>
            <a:fld id="{CAC099AF-3BAB-46A8-8854-6A4F45B3AA67}" type="slidenum">
              <a:t>17</a:t>
            </a:fld>
            <a:endParaRPr lang="de-DE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FA721379-BD86-46ED-9777-63117203E6A8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44011513-1FFA-429E-A49A-DA2826770180}" type="slidenum">
              <a:t>17</a:t>
            </a:fld>
            <a:endParaRPr lang="de-DE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4FDC8F76-BE50-48BC-A797-B980C19073F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5280" cy="40086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E81D1719-2BCC-4A65-BCA9-F81AF142A77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39D4C877-F132-45B8-B602-96BF2C7854E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>
            <a:noAutofit/>
          </a:bodyPr>
          <a:lstStyle/>
          <a:p>
            <a:pPr lvl="0"/>
            <a:fld id="{7FEC9905-F9BF-426B-90A5-C73849B16537}" type="slidenum">
              <a:t>18</a:t>
            </a:fld>
            <a:endParaRPr lang="de-DE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78640BB-AC38-4BCF-8D94-75AEC5CDDB52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0873209-47C1-44FE-BEE8-396FDE90DC72}" type="slidenum">
              <a:t>18</a:t>
            </a:fld>
            <a:endParaRPr lang="de-DE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A6503A85-61B7-41C1-97B3-7F3B0A539D6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5280" cy="40086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929B0684-F9CB-4148-87AE-3483D30A504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3CB7EA0C-A495-4132-90B0-902304A997C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>
            <a:noAutofit/>
          </a:bodyPr>
          <a:lstStyle/>
          <a:p>
            <a:pPr lvl="0"/>
            <a:fld id="{D4B70152-308F-47E1-A146-D32AE5B2D475}" type="slidenum">
              <a:t>19</a:t>
            </a:fld>
            <a:endParaRPr lang="de-DE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17AE7055-810F-432A-9CB5-FA69321FFA28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8E807CBE-06A0-47E8-BA81-885DB8BFB704}" type="slidenum">
              <a:t>19</a:t>
            </a:fld>
            <a:endParaRPr lang="de-DE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487D1E30-C9D9-488F-9B1E-2BD0CF51F00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5280" cy="40086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A022A4A0-727F-45E9-8106-89A9010B296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9CC07520-CDE6-40BC-AD15-CEB32167454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>
            <a:noAutofit/>
          </a:bodyPr>
          <a:lstStyle/>
          <a:p>
            <a:pPr lvl="0"/>
            <a:fld id="{BAE20D3B-7557-49AA-AAD1-92C2EAC4DE6A}" type="slidenum">
              <a:t>2</a:t>
            </a:fld>
            <a:endParaRPr lang="de-DE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11965894-ACE1-4287-88DF-CC4E15801399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AAEFB5F9-6B37-4CDD-A885-54D1CB408EFD}" type="slidenum">
              <a:t>2</a:t>
            </a:fld>
            <a:endParaRPr lang="de-DE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75DF3234-D5EA-4CD3-89DB-539D4BFDFFC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5280" cy="40086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F5BE0894-4164-4E31-850C-70533F7E55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6989511D-6E21-45D1-B84C-A51F9DCE98C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>
            <a:noAutofit/>
          </a:bodyPr>
          <a:lstStyle/>
          <a:p>
            <a:pPr lvl="0"/>
            <a:fld id="{B140D8D2-6419-4638-AD10-70E302A99002}" type="slidenum">
              <a:t>20</a:t>
            </a:fld>
            <a:endParaRPr lang="de-DE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EDBA6A7-956B-411F-9C8C-08B0AF1DCC68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97EDBC2D-6780-478B-A3D2-16C048EAB5F1}" type="slidenum">
              <a:t>20</a:t>
            </a:fld>
            <a:endParaRPr lang="de-DE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EADBDB08-9B33-4EE4-9810-89112890FAF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5280" cy="40086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28CD9191-87B1-44CE-BC12-F5660302272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A005D60C-819E-4E0F-A59A-CE1A898A772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>
            <a:noAutofit/>
          </a:bodyPr>
          <a:lstStyle/>
          <a:p>
            <a:pPr lvl="0"/>
            <a:fld id="{B73B123F-7CA1-454F-9C96-3C4DB9502939}" type="slidenum">
              <a:t>21</a:t>
            </a:fld>
            <a:endParaRPr lang="de-DE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9DB66E0F-F8C7-42DD-A391-F9583D489DAB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78BD1182-59A9-4528-B836-24735D7B5A2E}" type="slidenum">
              <a:t>21</a:t>
            </a:fld>
            <a:endParaRPr lang="de-DE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BC8B6528-C316-4BF0-AF59-7CDBD97C401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5280" cy="40086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1FBC4A73-2DB7-41C3-8E3F-174D37A421C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306A567-3E5B-4EFE-A1FF-524EA38598A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>
            <a:noAutofit/>
          </a:bodyPr>
          <a:lstStyle/>
          <a:p>
            <a:pPr lvl="0"/>
            <a:fld id="{55DF38AE-835D-428F-AC1E-8B744D66221C}" type="slidenum">
              <a:t>22</a:t>
            </a:fld>
            <a:endParaRPr lang="de-DE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5EC0D19-CE23-4020-A6A2-4628B602A8A8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754C56BA-E32B-400F-9634-91B056F0C148}" type="slidenum">
              <a:t>22</a:t>
            </a:fld>
            <a:endParaRPr lang="de-DE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82E18318-B3C0-478E-B05E-9EBB9CC35A1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5280" cy="40086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B20BDA95-88BF-4256-8F84-53749FCE38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3AB7189E-EF22-4C13-892B-0FE08C628E2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>
            <a:noAutofit/>
          </a:bodyPr>
          <a:lstStyle/>
          <a:p>
            <a:pPr lvl="0"/>
            <a:fld id="{77337133-4C26-4461-B34A-9E9CA555D1A3}" type="slidenum">
              <a:t>23</a:t>
            </a:fld>
            <a:endParaRPr lang="de-DE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F716F36-605A-40C8-BFA7-3B4BB88699CB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4E2E380B-5B7E-40BA-8543-F4AC2145CE38}" type="slidenum">
              <a:t>23</a:t>
            </a:fld>
            <a:endParaRPr lang="de-DE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02A0BFF0-B4A0-44CA-B1B2-8F06500A10A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5280" cy="40086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C3684578-FD18-42A8-868E-3F920D70872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2FE7A035-E73D-4032-8A00-6C46D402778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>
            <a:noAutofit/>
          </a:bodyPr>
          <a:lstStyle/>
          <a:p>
            <a:pPr lvl="0"/>
            <a:fld id="{B6524641-E588-492D-B325-B2A6D78D59FF}" type="slidenum">
              <a:t>24</a:t>
            </a:fld>
            <a:endParaRPr lang="de-DE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494656BB-26DA-4C08-B1F7-0D03442EF697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6D47EC4-CC91-41CE-B80B-6B5E9C72996B}" type="slidenum">
              <a:t>24</a:t>
            </a:fld>
            <a:endParaRPr lang="de-DE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3D93D1ED-9FF7-4492-8649-1D811158156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5280" cy="40086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05B9FD0B-2A2E-4811-B151-2CED7C801BC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9251ADB0-2346-4C29-8839-F0B3F876C03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>
            <a:noAutofit/>
          </a:bodyPr>
          <a:lstStyle/>
          <a:p>
            <a:pPr lvl="0"/>
            <a:fld id="{14087239-F0D3-4B38-88E4-BE1EB07B79F2}" type="slidenum">
              <a:t>25</a:t>
            </a:fld>
            <a:endParaRPr lang="de-DE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C70F9EA4-617F-41BF-BF60-56C9C638B3EB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F76A2949-B744-4A42-9DD0-07EDBFE1A48A}" type="slidenum">
              <a:t>25</a:t>
            </a:fld>
            <a:endParaRPr lang="de-DE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A348FFE9-ACDF-4F1C-A023-5F08B84C652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5280" cy="40086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FC4AB771-E043-4B12-B180-707C112B877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DE797C6B-0FAF-419C-8C9C-1B837AD1989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>
            <a:noAutofit/>
          </a:bodyPr>
          <a:lstStyle/>
          <a:p>
            <a:pPr lvl="0"/>
            <a:fld id="{06F1EF9E-A8BE-4479-A63A-A77B91E8AB0C}" type="slidenum">
              <a:t>26</a:t>
            </a:fld>
            <a:endParaRPr lang="de-DE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5CA3B32F-CBF3-4C34-882C-502332C5A0B8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0A35374C-4141-4479-AD00-EEEDBC86BF3B}" type="slidenum">
              <a:t>26</a:t>
            </a:fld>
            <a:endParaRPr lang="de-DE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1BC27CEA-8732-44BF-890F-CEAB6F11E9A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5280" cy="40086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1C4F5854-D782-4BE7-88D1-6A88F42DB37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66737D20-1B42-4692-8688-1996FA6677B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>
            <a:noAutofit/>
          </a:bodyPr>
          <a:lstStyle/>
          <a:p>
            <a:pPr lvl="0"/>
            <a:fld id="{277AF3B8-285D-4A00-B9CE-5AE14FBC9FF7}" type="slidenum">
              <a:t>27</a:t>
            </a:fld>
            <a:endParaRPr lang="de-DE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94029BBB-20E0-4F3B-97D9-BBB7993D8493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412678F9-C0B6-4F16-B649-063C42285F40}" type="slidenum">
              <a:t>27</a:t>
            </a:fld>
            <a:endParaRPr lang="de-DE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92917254-8B6F-4477-9470-4A888D51069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5280" cy="40086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7F96366B-6FBA-44C6-99AC-F3DDD1338E1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30675644-00E3-46FA-935E-2BD98DAC93A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>
            <a:noAutofit/>
          </a:bodyPr>
          <a:lstStyle/>
          <a:p>
            <a:pPr lvl="0"/>
            <a:fld id="{64D11C9B-57D7-4868-8DBE-C6EE97324572}" type="slidenum">
              <a:t>28</a:t>
            </a:fld>
            <a:endParaRPr lang="de-DE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459C90C8-CF6C-4A30-9E47-0F3D033D08F4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8877224D-2B30-43F3-B1DC-E8A9C35924CC}" type="slidenum">
              <a:t>28</a:t>
            </a:fld>
            <a:endParaRPr lang="de-DE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B0EB8C22-64A6-4442-9F82-CECF2109269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5280" cy="40086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B3B6118A-09EE-4B0D-8660-1672988DB80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BBF5450E-7E67-4C93-B5C2-2F0A5F10323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>
            <a:noAutofit/>
          </a:bodyPr>
          <a:lstStyle/>
          <a:p>
            <a:pPr lvl="0"/>
            <a:fld id="{822EACD8-E4EB-4631-9F34-E316CAE6F53E}" type="slidenum">
              <a:t>29</a:t>
            </a:fld>
            <a:endParaRPr lang="de-DE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282B7668-5A4C-4520-B07E-2EDEF0BB81F4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2D0F9A98-75AA-4600-9921-6F658905C84F}" type="slidenum">
              <a:t>29</a:t>
            </a:fld>
            <a:endParaRPr lang="de-DE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980F4A55-0051-42F9-845F-BED907CC0DD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5280" cy="40086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DDB591BB-8CC3-4B04-921B-833542360DC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99ED0CCF-0203-4EEE-AA30-5526DCC9E85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>
            <a:noAutofit/>
          </a:bodyPr>
          <a:lstStyle/>
          <a:p>
            <a:pPr lvl="0"/>
            <a:fld id="{61B9826E-0D69-4818-ADE1-A08E431DDF8E}" type="slidenum">
              <a:t>3</a:t>
            </a:fld>
            <a:endParaRPr lang="de-DE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4AB9F4-8608-4D1C-BB7E-9793E757CA24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F529BB87-2050-41BE-B022-2482817BAA8A}" type="slidenum">
              <a:t>3</a:t>
            </a:fld>
            <a:endParaRPr lang="de-DE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C4D46D84-C450-472B-BA13-2B9CB013E4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5280" cy="40086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09A1D436-3620-4B2C-8E8A-D5CE94AEE34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697DC5E0-1DBF-4A6D-A908-1DB97E1A001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>
            <a:noAutofit/>
          </a:bodyPr>
          <a:lstStyle/>
          <a:p>
            <a:pPr lvl="0"/>
            <a:fld id="{890CA0C8-A694-4902-8645-4E7330CD65B1}" type="slidenum">
              <a:t>30</a:t>
            </a:fld>
            <a:endParaRPr lang="de-DE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1A14B6C5-45A7-4CF6-8151-2978317A3226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A0E4255D-6335-41A8-A66C-40194319DBE4}" type="slidenum">
              <a:t>30</a:t>
            </a:fld>
            <a:endParaRPr lang="de-DE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60E2B855-CF47-4380-835C-9CB0FEC9BF2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5280" cy="40086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594ECAA3-772C-40E1-8383-5C5787D5D9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B4124670-4601-4AE8-A4C4-36609993B3D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>
            <a:noAutofit/>
          </a:bodyPr>
          <a:lstStyle/>
          <a:p>
            <a:pPr lvl="0"/>
            <a:fld id="{D559789E-B025-4CB6-923E-AD009C0329DD}" type="slidenum">
              <a:t>31</a:t>
            </a:fld>
            <a:endParaRPr lang="de-DE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0046BF3-857F-4F1F-940B-567649E9BE5A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468B1706-55F9-4BD0-BB5C-640B534E0E77}" type="slidenum">
              <a:t>31</a:t>
            </a:fld>
            <a:endParaRPr lang="de-DE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6FB322FD-B6FA-4694-8E28-74F01497A02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5280" cy="40086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F0D496D7-2D73-45F2-91BF-7037C6C8BFC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4B354BD0-CAE2-4E7A-A5EA-4BF5F6FD4B9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>
            <a:noAutofit/>
          </a:bodyPr>
          <a:lstStyle/>
          <a:p>
            <a:pPr lvl="0"/>
            <a:fld id="{6A2F6186-7343-4AB9-96BC-1562B04D9CF9}" type="slidenum">
              <a:t>32</a:t>
            </a:fld>
            <a:endParaRPr lang="de-DE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7F9409-43F8-45C1-8E81-E7B8575D0C63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B0480893-6460-4376-9923-6884CAB439F0}" type="slidenum">
              <a:t>32</a:t>
            </a:fld>
            <a:endParaRPr lang="de-DE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F1409958-A64B-40CB-BB30-D06D2767C3F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5280" cy="40086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BAFF3D85-F3B1-4E31-97AE-4A6A1053DB5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D7D8EAD7-F501-42E2-80F0-5A727B8F871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>
            <a:noAutofit/>
          </a:bodyPr>
          <a:lstStyle/>
          <a:p>
            <a:pPr lvl="0"/>
            <a:fld id="{55787EE0-713E-4C51-8947-C626A8CA09CD}" type="slidenum">
              <a:t>33</a:t>
            </a:fld>
            <a:endParaRPr lang="de-DE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483FEC0-D877-4222-BD19-92D3664727BE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D420A5B6-8925-473A-9F4B-88FAA0E41663}" type="slidenum">
              <a:t>33</a:t>
            </a:fld>
            <a:endParaRPr lang="de-DE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84258EFA-5968-41B2-85E5-CA1ABCDE7C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5280" cy="40086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3D932442-CF99-464C-AEFB-D71D0490FD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CED734FD-CFA2-4128-9C9C-A6A17533D12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>
            <a:noAutofit/>
          </a:bodyPr>
          <a:lstStyle/>
          <a:p>
            <a:pPr lvl="0"/>
            <a:fld id="{E5F2CF25-1A40-416E-A92C-59E9A29BF39E}" type="slidenum">
              <a:t>4</a:t>
            </a:fld>
            <a:endParaRPr lang="de-DE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2B636CC6-ECBD-4F3C-9B8C-1EE89E9E823E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985461A3-EFAF-4EB1-B89D-B322B6D578E4}" type="slidenum">
              <a:t>4</a:t>
            </a:fld>
            <a:endParaRPr lang="de-DE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CC26EEAE-FE33-4027-B573-DB67095142B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5280" cy="40086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7A023D16-4D08-478E-9432-9D1B85520A7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CB256742-2059-45D3-820C-77043F3FB90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>
            <a:noAutofit/>
          </a:bodyPr>
          <a:lstStyle/>
          <a:p>
            <a:pPr lvl="0"/>
            <a:fld id="{9C0B12D8-79E2-4A7F-948C-5073813D23C1}" type="slidenum">
              <a:t>5</a:t>
            </a:fld>
            <a:endParaRPr lang="de-DE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732A6E5-E293-4EA8-B445-CEAD4B09C1DA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BFB80A83-A242-4674-B2DF-BAF71A454D75}" type="slidenum">
              <a:t>5</a:t>
            </a:fld>
            <a:endParaRPr lang="de-DE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D9874944-42DD-44E7-9F69-23FAAFF3C8C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5280" cy="40086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3E0A45EF-AA25-4A86-95DB-D232946638D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5CF087BB-CF6C-4BB7-A7E6-9CF3398EB37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>
            <a:noAutofit/>
          </a:bodyPr>
          <a:lstStyle/>
          <a:p>
            <a:pPr lvl="0"/>
            <a:fld id="{6E573912-4B5E-4F3B-AF73-B9635F958B2D}" type="slidenum">
              <a:t>6</a:t>
            </a:fld>
            <a:endParaRPr lang="de-DE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CA1BC8C0-C040-47C0-A0AF-23BDBFD3EC98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9B50B602-5FF6-4FA8-8B00-89E334971C29}" type="slidenum">
              <a:t>6</a:t>
            </a:fld>
            <a:endParaRPr lang="de-DE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9432048F-1C24-41F1-8161-E6FF19B58CD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5280" cy="40086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1A950783-06E1-4271-8357-499C8817DF6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1E925955-529D-4E01-9AD7-D545E6867C0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>
            <a:noAutofit/>
          </a:bodyPr>
          <a:lstStyle/>
          <a:p>
            <a:pPr lvl="0"/>
            <a:fld id="{8EC58F73-5652-40F0-9075-388E6CD40868}" type="slidenum">
              <a:t>7</a:t>
            </a:fld>
            <a:endParaRPr lang="de-DE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73D35F96-9DB8-4B32-8007-91D6380A44DC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BF8808F8-8D96-4193-9C3B-AD2242CDB22E}" type="slidenum">
              <a:t>7</a:t>
            </a:fld>
            <a:endParaRPr lang="de-DE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7BB9DB0E-66D9-489B-AD59-D8162F095CE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5280" cy="40086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B4D6FE84-5CB1-4217-8A0E-A1540350B46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9C622D06-67E9-4E9E-B79D-3CC8D6663B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>
            <a:noAutofit/>
          </a:bodyPr>
          <a:lstStyle/>
          <a:p>
            <a:pPr lvl="0"/>
            <a:fld id="{D860D3F7-174E-45BC-BB2B-06341129C721}" type="slidenum">
              <a:t>8</a:t>
            </a:fld>
            <a:endParaRPr lang="de-DE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47DE36BE-AEA6-482B-9AAF-8A8E88691AA9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E3C7D72F-FC8F-44C3-BF0B-0C1695408306}" type="slidenum">
              <a:t>8</a:t>
            </a:fld>
            <a:endParaRPr lang="de-DE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6BB5C65B-19A1-4E86-9DD5-2F67DF3A966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5280" cy="40086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C290DE6F-8D11-46CF-8CD1-7C033605609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B0DD9B08-511F-4E51-810E-CFA69F7FE37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>
            <a:noAutofit/>
          </a:bodyPr>
          <a:lstStyle/>
          <a:p>
            <a:pPr lvl="0"/>
            <a:fld id="{608C2E04-4A6A-416A-83C1-374CFA9C5CC7}" type="slidenum">
              <a:t>9</a:t>
            </a:fld>
            <a:endParaRPr lang="de-DE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7A23364-A298-4D28-BB80-6E47EA2535B0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C549BC1E-33CA-4A77-8A31-C92FE9D25688}" type="slidenum">
              <a:t>9</a:t>
            </a:fld>
            <a:endParaRPr lang="de-DE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981740AC-B985-47B1-977B-3A25F37F8D2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919F71D5-DD25-4BA3-B7FF-2AB2065513C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CFF5A-224A-4EA4-9C2E-0717F1F1867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260360" y="1236599"/>
            <a:ext cx="7559640" cy="2631960"/>
          </a:xfrm>
        </p:spPr>
        <p:txBody>
          <a:bodyPr anchor="b"/>
          <a:lstStyle>
            <a:lvl1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6000" spc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D6D932-1BCE-4CBD-8080-F2610C81B72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260360" y="3970440"/>
            <a:ext cx="7559640" cy="1825560"/>
          </a:xfrm>
        </p:spPr>
        <p:txBody>
          <a:bodyPr anchorCtr="1"/>
          <a:lstStyle>
            <a:lvl1pPr algn="ctr"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694C30-D67B-4E23-9054-06454876C22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6F679E-9005-4C07-8693-F25C8C2BA21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5F12E7-AB39-43AE-9BC9-5227356FC69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D7E3AA-1CF6-461D-A38C-102C09AFC370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9745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DB6E9-6D22-41F6-94B4-11E7D75DD44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pc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B275CC-8F93-4109-99CF-8FBBD42EEA85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636751-DE73-4CFA-B8CA-ED7E470BE0F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2753CA-867F-4BA3-B50B-0A0ECE38AE3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331B73-476F-405E-8FC5-C05A158DD5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84C929-C7B9-4545-A801-9A1BF2A41B13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2171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A984AF2-8BBC-4BF7-9027-B686040DFA1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7308720" y="301680"/>
            <a:ext cx="2266920" cy="6456240"/>
          </a:xfrm>
        </p:spPr>
        <p:txBody>
          <a:bodyPr vert="eaVert"/>
          <a:lstStyle>
            <a:lvl1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pc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536A42-695F-44E9-A1F1-CD8D487141D2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503280" y="301680"/>
            <a:ext cx="6653159" cy="645624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B367D6-7927-4924-9EA0-BF88DEE6615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3B2926-078B-4EB0-8330-B752F902CA4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B2E5C6-6036-4708-A88F-757AB134612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041B11-FF1A-4063-8445-5B04287094AE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3790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80394-6EF7-4BAF-96AC-D81FA3EE44E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pc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1AC916-2BB7-4AAF-A543-EE7AFF8AFF9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999" y="1769040"/>
            <a:ext cx="9071640" cy="4989240"/>
          </a:xfrm>
        </p:spPr>
        <p:txBody>
          <a:bodyPr anchor="t" anchorCtr="0"/>
          <a:lstStyle>
            <a:lvl1pPr marL="0" marR="0" indent="0">
              <a:lnSpc>
                <a:spcPct val="100000"/>
              </a:lnSpc>
              <a:spcBef>
                <a:spcPts val="0"/>
              </a:spcBef>
              <a:spcAft>
                <a:spcPts val="1414"/>
              </a:spcAft>
              <a:defRPr lang="en-US" sz="3200" spc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  <a:br>
              <a:rPr lang="en-US"/>
            </a:br>
            <a:r>
              <a:rPr lang="en-US"/>
              <a:t>Second level</a:t>
            </a:r>
            <a:br>
              <a:rPr lang="en-US"/>
            </a:br>
            <a:r>
              <a:rPr lang="en-US"/>
              <a:t>Third level</a:t>
            </a:r>
            <a:br>
              <a:rPr lang="en-US"/>
            </a:br>
            <a:r>
              <a:rPr lang="en-US"/>
              <a:t>Fourth level</a:t>
            </a:r>
            <a:br>
              <a:rPr lang="en-US"/>
            </a:br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3B895D-4AB7-471E-9991-3DDE7460199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E0D8EA-2537-409E-9789-4DA2DA9D48E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8B25CB-38F9-4878-A845-6BA17767804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20C337-0E2F-40BC-8621-B9BEA188DDFB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381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3377C-6505-4784-95DB-D7B64EC7C32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7239" y="1884240"/>
            <a:ext cx="8694720" cy="3144959"/>
          </a:xfrm>
        </p:spPr>
        <p:txBody>
          <a:bodyPr anchor="b"/>
          <a:lstStyle>
            <a:lvl1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6000" spc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4B7328-E4D8-4057-9088-6CECF4CCAA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7239" y="5059440"/>
            <a:ext cx="8694720" cy="1652760"/>
          </a:xfrm>
        </p:spPr>
        <p:txBody>
          <a:bodyPr/>
          <a:lstStyle>
            <a:lvl1pPr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55266-756E-44B5-ACCF-14177AFE181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DC5875-072E-4710-9870-00AC214CC1D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380F3C-F4EB-48FF-B4BB-297CB018BB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05B1AE1-A7DF-47BE-861C-7CB541A2B7DB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631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1C159-3F9A-4945-B753-9981DA0CC66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pc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417F2A-24ED-40FF-84AF-CEFB68622FB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280" y="1768320"/>
            <a:ext cx="4459320" cy="4989600"/>
          </a:xfrm>
        </p:spPr>
        <p:txBody>
          <a:bodyPr anchor="t" anchorCtr="0"/>
          <a:lstStyle>
            <a:lvl1pPr marL="0" marR="0" indent="0">
              <a:lnSpc>
                <a:spcPct val="100000"/>
              </a:lnSpc>
              <a:spcBef>
                <a:spcPts val="0"/>
              </a:spcBef>
              <a:spcAft>
                <a:spcPts val="1414"/>
              </a:spcAft>
              <a:defRPr lang="en-US" sz="3200" spc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  <a:br>
              <a:rPr lang="en-US"/>
            </a:br>
            <a:r>
              <a:rPr lang="en-US"/>
              <a:t>Second level</a:t>
            </a:r>
            <a:br>
              <a:rPr lang="en-US"/>
            </a:br>
            <a:r>
              <a:rPr lang="en-US"/>
              <a:t>Third level</a:t>
            </a:r>
            <a:br>
              <a:rPr lang="en-US"/>
            </a:br>
            <a:r>
              <a:rPr lang="en-US"/>
              <a:t>Fourth level</a:t>
            </a:r>
            <a:br>
              <a:rPr lang="en-US"/>
            </a:br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E063B3-14CD-4661-8558-1CF3A852B7F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114879" y="1768320"/>
            <a:ext cx="4460760" cy="4989600"/>
          </a:xfrm>
        </p:spPr>
        <p:txBody>
          <a:bodyPr anchor="t" anchorCtr="0"/>
          <a:lstStyle>
            <a:lvl1pPr marL="0" marR="0" indent="0">
              <a:lnSpc>
                <a:spcPct val="100000"/>
              </a:lnSpc>
              <a:spcBef>
                <a:spcPts val="0"/>
              </a:spcBef>
              <a:spcAft>
                <a:spcPts val="1414"/>
              </a:spcAft>
              <a:defRPr lang="en-US" sz="3200" spc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  <a:br>
              <a:rPr lang="en-US"/>
            </a:br>
            <a:r>
              <a:rPr lang="en-US"/>
              <a:t>Second level</a:t>
            </a:r>
            <a:br>
              <a:rPr lang="en-US"/>
            </a:br>
            <a:r>
              <a:rPr lang="en-US"/>
              <a:t>Third level</a:t>
            </a:r>
            <a:br>
              <a:rPr lang="en-US"/>
            </a:br>
            <a:r>
              <a:rPr lang="en-US"/>
              <a:t>Fourth level</a:t>
            </a:r>
            <a:br>
              <a:rPr lang="en-US"/>
            </a:br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F56DE3-5995-4414-BBC0-574831704FA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E07455-ADE9-435E-9AE3-7C9A394E023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1A2805-E89A-4659-A938-FDD6A3A6E5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A6F4F0-0571-47C2-B926-9328385E6EF5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9116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BE220-B82F-4733-A922-C07BCCF35D9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719" y="403200"/>
            <a:ext cx="8694720" cy="1460519"/>
          </a:xfrm>
        </p:spPr>
        <p:txBody>
          <a:bodyPr/>
          <a:lstStyle>
            <a:lvl1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pc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BB7017-AA1B-4E20-A67D-FC7EC74079A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93719" y="1852560"/>
            <a:ext cx="4265640" cy="907919"/>
          </a:xfrm>
        </p:spPr>
        <p:txBody>
          <a:bodyPr anchor="b"/>
          <a:lstStyle>
            <a:lvl1pPr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B675E2-1C08-46EA-AA53-474A5338527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93719" y="2760840"/>
            <a:ext cx="4265640" cy="4062239"/>
          </a:xfrm>
        </p:spPr>
        <p:txBody>
          <a:bodyPr anchor="t" anchorCtr="0"/>
          <a:lstStyle>
            <a:lvl1pPr marL="0" marR="0" indent="0">
              <a:lnSpc>
                <a:spcPct val="100000"/>
              </a:lnSpc>
              <a:spcBef>
                <a:spcPts val="0"/>
              </a:spcBef>
              <a:spcAft>
                <a:spcPts val="1414"/>
              </a:spcAft>
              <a:defRPr lang="en-US" sz="3200" spc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  <a:br>
              <a:rPr lang="en-US"/>
            </a:br>
            <a:r>
              <a:rPr lang="en-US"/>
              <a:t>Second level</a:t>
            </a:r>
            <a:br>
              <a:rPr lang="en-US"/>
            </a:br>
            <a:r>
              <a:rPr lang="en-US"/>
              <a:t>Third level</a:t>
            </a:r>
            <a:br>
              <a:rPr lang="en-US"/>
            </a:br>
            <a:r>
              <a:rPr lang="en-US"/>
              <a:t>Fourth level</a:t>
            </a:r>
            <a:br>
              <a:rPr lang="en-US"/>
            </a:br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653BDC-4C5E-46B2-A9FD-85F3064F0008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5103720" y="1852560"/>
            <a:ext cx="4284720" cy="907919"/>
          </a:xfrm>
        </p:spPr>
        <p:txBody>
          <a:bodyPr anchor="b"/>
          <a:lstStyle>
            <a:lvl1pPr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25DAF3-94ED-4587-BC56-30B04D448D1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103720" y="2760840"/>
            <a:ext cx="4284720" cy="4062239"/>
          </a:xfrm>
        </p:spPr>
        <p:txBody>
          <a:bodyPr anchor="t" anchorCtr="0"/>
          <a:lstStyle>
            <a:lvl1pPr marL="0" marR="0" indent="0">
              <a:lnSpc>
                <a:spcPct val="100000"/>
              </a:lnSpc>
              <a:spcBef>
                <a:spcPts val="0"/>
              </a:spcBef>
              <a:spcAft>
                <a:spcPts val="1414"/>
              </a:spcAft>
              <a:defRPr lang="en-US" sz="3200" spc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  <a:br>
              <a:rPr lang="en-US"/>
            </a:br>
            <a:r>
              <a:rPr lang="en-US"/>
              <a:t>Second level</a:t>
            </a:r>
            <a:br>
              <a:rPr lang="en-US"/>
            </a:br>
            <a:r>
              <a:rPr lang="en-US"/>
              <a:t>Third level</a:t>
            </a:r>
            <a:br>
              <a:rPr lang="en-US"/>
            </a:br>
            <a:r>
              <a:rPr lang="en-US"/>
              <a:t>Fourth level</a:t>
            </a:r>
            <a:br>
              <a:rPr lang="en-US"/>
            </a:br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3ABA15-A8FE-4D64-92F4-E50CFE10963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A79D44-74DF-4DFD-87E0-A1EBF681A5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267DAF-B9EA-404E-83C0-CCBF682CE03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6653B9-6538-400C-9762-58A3B2911298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8947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307E7-8791-43CA-A2FF-45955FCFC78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pc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C3FAA2-1A8B-42FA-B7CB-5DB8C3311C4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6F7CD0-5349-4925-9350-ECA42CE2E4F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63C702-4EFA-4CA1-9967-23E6939309E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553D0B6-712C-4907-BF80-AE4E6032FAB2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576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1E7AE4-E160-4341-B51E-CBCAE2A95FD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02DDAD-FBC2-47F9-964B-3A93CD71CE1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8EE923-65AA-4841-A90E-E7B767EE35E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D530DD-7E48-46F4-8B2F-B09116FCA381}" type="slidenum">
              <a:t>‹#›</a:t>
            </a:fld>
            <a:endParaRPr lang="de-DE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DBDCA0-F1DD-4F6C-9B0F-57B5244EA76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999" y="301320"/>
            <a:ext cx="9072000" cy="1261800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AE076CE-F538-4837-B4EC-B25A7C0E55C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999" y="1768680"/>
            <a:ext cx="9072000" cy="4988880"/>
          </a:xfrm>
        </p:spPr>
        <p:txBody>
          <a:bodyPr/>
          <a:lstStyle>
            <a:lvl1pPr>
              <a:spcAft>
                <a:spcPts val="1417"/>
              </a:spcAft>
              <a:defRPr lang="de-DE"/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876403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22418-A799-4A76-9A49-02E2A9DD6A1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719" y="503280"/>
            <a:ext cx="3251159" cy="1765440"/>
          </a:xfrm>
        </p:spPr>
        <p:txBody>
          <a:bodyPr anchor="b"/>
          <a:lstStyle>
            <a:lvl1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3200" spc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9D414-AAD1-47C7-9CD8-E415023D82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286160" y="1089000"/>
            <a:ext cx="5102280" cy="5372280"/>
          </a:xfrm>
        </p:spPr>
        <p:txBody>
          <a:bodyPr anchor="t" anchorCtr="0"/>
          <a:lstStyle>
            <a:lvl1pPr marL="0" marR="0" indent="0">
              <a:lnSpc>
                <a:spcPct val="100000"/>
              </a:lnSpc>
              <a:spcBef>
                <a:spcPts val="0"/>
              </a:spcBef>
              <a:spcAft>
                <a:spcPts val="1414"/>
              </a:spcAft>
              <a:defRPr lang="en-US" sz="3200" spc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  <a:br>
              <a:rPr lang="en-US"/>
            </a:br>
            <a:r>
              <a:rPr lang="en-US"/>
              <a:t>Second level</a:t>
            </a:r>
            <a:br>
              <a:rPr lang="en-US"/>
            </a:br>
            <a:r>
              <a:rPr lang="en-US"/>
              <a:t>Third level</a:t>
            </a:r>
            <a:br>
              <a:rPr lang="en-US"/>
            </a:br>
            <a:r>
              <a:rPr lang="en-US"/>
              <a:t>Fourth level</a:t>
            </a:r>
            <a:br>
              <a:rPr lang="en-US"/>
            </a:br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11B1A7-1184-4652-80A1-5396FE5CB0B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93719" y="2268360"/>
            <a:ext cx="3251159" cy="4200480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3BF310-A855-4960-98DB-8EE753ACD1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6B45C1-9C1D-4349-B473-FE9A9FF473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C48A31-E52E-4AB2-BCB5-77157D780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CD874D3-4464-4DD6-96D5-C0730B84ADB1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8200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07AE2-7298-49F8-B889-693BBC6309B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719" y="503280"/>
            <a:ext cx="3251159" cy="1765440"/>
          </a:xfrm>
        </p:spPr>
        <p:txBody>
          <a:bodyPr anchor="b"/>
          <a:lstStyle>
            <a:lvl1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3200" spc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E975B5-C3ED-4FFA-B669-892BFAF7B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286160" y="1089000"/>
            <a:ext cx="5102280" cy="5372280"/>
          </a:xfrm>
        </p:spPr>
        <p:txBody>
          <a:bodyPr anchor="t" anchorCtr="0"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489F24-65EB-475F-BD79-123DEE5FA28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93719" y="2268360"/>
            <a:ext cx="3251159" cy="4200480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AEC877-D1F6-4D72-A514-729BF9DAA4E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31B667-B896-4822-9358-00950CEA60B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40D9FD-64F4-4E04-87F2-66E5FE8D99B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1197032-02D9-4291-A889-7C8EFE677542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27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2D83F8-2040-4C84-8C3D-2F22ADD673B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 lvl="0"/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C7497A-B3DD-4594-8458-30C82EF798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9071640" cy="4989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BAC6B2-E1E8-441D-9F3C-CD89C9010301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503999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lvl1pPr lvl="0" rtl="0" hangingPunct="0">
              <a:buNone/>
              <a:tabLst/>
              <a:defRPr lang="de-DE" sz="2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6AB827-FD3A-4343-9D07-04AABDDB1E66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1">
            <a:noAutofit/>
          </a:bodyPr>
          <a:lstStyle>
            <a:lvl1pPr lvl="0" rtl="0" hangingPunct="0">
              <a:buNone/>
              <a:tabLst/>
              <a:defRPr lang="de-DE" sz="2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91EF48-A2C9-4DD6-A097-475458FBA341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lvl1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1400" b="0" i="0" u="none" strike="noStrike" kern="1200" spc="0" baseline="0">
                <a:solidFill>
                  <a:srgbClr val="000000"/>
                </a:solidFill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DAA25EEA-9111-4AFD-B57C-322E13B88354}" type="slidenum"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lvl="0" algn="ctr" rtl="0" hangingPunct="0">
        <a:buNone/>
        <a:tabLst/>
        <a:defRPr lang="de-DE" sz="4400" b="0" i="0" u="none" strike="noStrike" kern="1200">
          <a:ln>
            <a:noFill/>
          </a:ln>
          <a:latin typeface="Arial" pitchFamily="18"/>
          <a:ea typeface="Microsoft YaHei" pitchFamily="2"/>
          <a:cs typeface="Arial" pitchFamily="2"/>
        </a:defRPr>
      </a:lvl1pPr>
    </p:titleStyle>
    <p:bodyStyle>
      <a:lvl1pPr marL="0" marR="0" lvl="0" indent="0" rtl="0" hangingPunct="0">
        <a:lnSpc>
          <a:spcPct val="100000"/>
        </a:lnSpc>
        <a:spcBef>
          <a:spcPts val="0"/>
        </a:spcBef>
        <a:spcAft>
          <a:spcPts val="1414"/>
        </a:spcAft>
        <a:buNone/>
        <a:tabLst/>
        <a:defRPr lang="en-US" sz="3200" b="0" i="0" u="none" strike="noStrike" kern="1200" spc="0" baseline="0">
          <a:ln>
            <a:noFill/>
          </a:ln>
          <a:solidFill>
            <a:srgbClr val="000000"/>
          </a:solidFill>
          <a:latin typeface="Arial" pitchFamily="18"/>
          <a:ea typeface="Microsoft YaHei" pitchFamily="2"/>
          <a:cs typeface="Arial" pitchFamily="2"/>
        </a:defRPr>
      </a:lvl1pPr>
      <a:lvl2pPr marL="685799" marR="0" lvl="1" indent="-228600" algn="l" rtl="0" hangingPunct="1">
        <a:lnSpc>
          <a:spcPct val="90000"/>
        </a:lnSpc>
        <a:spcBef>
          <a:spcPts val="499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spc="0" baseline="0">
          <a:ln>
            <a:noFill/>
          </a:ln>
          <a:solidFill>
            <a:srgbClr val="000000"/>
          </a:solidFill>
          <a:latin typeface="Calibri" pitchFamily="18"/>
          <a:ea typeface="Microsoft YaHei" pitchFamily="2"/>
          <a:cs typeface="Arial" pitchFamily="2"/>
        </a:defRPr>
      </a:lvl2pPr>
      <a:lvl3pPr marL="1143000" marR="0" lvl="2" indent="-228600" algn="l" rtl="0" hangingPunct="1">
        <a:lnSpc>
          <a:spcPct val="90000"/>
        </a:lnSpc>
        <a:spcBef>
          <a:spcPts val="499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spc="0" baseline="0">
          <a:ln>
            <a:noFill/>
          </a:ln>
          <a:solidFill>
            <a:srgbClr val="000000"/>
          </a:solidFill>
          <a:latin typeface="Calibri" pitchFamily="18"/>
          <a:ea typeface="Microsoft YaHei" pitchFamily="2"/>
          <a:cs typeface="Arial" pitchFamily="2"/>
        </a:defRPr>
      </a:lvl3pPr>
      <a:lvl4pPr marL="1600200" marR="0" lvl="3" indent="-228600" algn="l" rtl="0" hangingPunct="1">
        <a:lnSpc>
          <a:spcPct val="90000"/>
        </a:lnSpc>
        <a:spcBef>
          <a:spcPts val="499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spc="0" baseline="0">
          <a:ln>
            <a:noFill/>
          </a:ln>
          <a:solidFill>
            <a:srgbClr val="000000"/>
          </a:solidFill>
          <a:latin typeface="Calibri" pitchFamily="18"/>
          <a:ea typeface="Microsoft YaHei" pitchFamily="2"/>
          <a:cs typeface="Arial" pitchFamily="2"/>
        </a:defRPr>
      </a:lvl4pPr>
      <a:lvl5pPr marL="2057400" marR="0" lvl="4" indent="-228600" algn="l" rtl="0" hangingPunct="1">
        <a:lnSpc>
          <a:spcPct val="90000"/>
        </a:lnSpc>
        <a:spcBef>
          <a:spcPts val="499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spc="0" baseline="0">
          <a:ln>
            <a:noFill/>
          </a:ln>
          <a:solidFill>
            <a:srgbClr val="000000"/>
          </a:solidFill>
          <a:latin typeface="Calibri" pitchFamily="18"/>
          <a:ea typeface="Microsoft YaHei" pitchFamily="2"/>
          <a:cs typeface="Arial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6C20E-8422-423E-AD80-94CD2828FDF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999" y="247793"/>
            <a:ext cx="9071640" cy="1341000"/>
          </a:xfrm>
        </p:spPr>
        <p:txBody>
          <a:bodyPr>
            <a:spAutoFit/>
          </a:bodyPr>
          <a:lstStyle/>
          <a:p>
            <a:pPr lvl="0"/>
            <a:r>
              <a:rPr lang="de-DE">
                <a:solidFill>
                  <a:srgbClr val="000000"/>
                </a:solidFill>
              </a:rPr>
              <a:t>De Heilige Geest</a:t>
            </a:r>
            <a:br>
              <a:rPr lang="de-DE">
                <a:solidFill>
                  <a:srgbClr val="000000"/>
                </a:solidFill>
              </a:rPr>
            </a:br>
            <a:r>
              <a:rPr lang="de-DE">
                <a:solidFill>
                  <a:srgbClr val="000000"/>
                </a:solidFill>
              </a:rPr>
              <a:t>- algemeen -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6CDB7E-3247-49E0-A5EE-A01D3B75679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03999" y="3407040"/>
            <a:ext cx="9071640" cy="1713240"/>
          </a:xfrm>
        </p:spPr>
        <p:txBody>
          <a:bodyPr anchor="ctr" anchorCtr="1">
            <a:spAutoFit/>
          </a:bodyPr>
          <a:lstStyle/>
          <a:p>
            <a:pPr lvl="0" algn="ctr"/>
            <a:r>
              <a:rPr lang="nl-NL" b="1"/>
              <a:t>‘God is een geest, …’</a:t>
            </a:r>
          </a:p>
          <a:p>
            <a:pPr lvl="0" algn="ctr"/>
            <a:endParaRPr lang="nl-NL"/>
          </a:p>
          <a:p>
            <a:pPr lvl="0" algn="ctr"/>
            <a:r>
              <a:rPr lang="nl-NL" sz="2400"/>
              <a:t>Johannes 4,24</a:t>
            </a:r>
            <a:r>
              <a:rPr lang="nl-NL" sz="2400" baseline="30000"/>
              <a:t>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C8F47-DB75-41AF-8472-2FCBF983582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999" y="262080"/>
            <a:ext cx="9071640" cy="1341000"/>
          </a:xfrm>
        </p:spPr>
        <p:txBody>
          <a:bodyPr>
            <a:spAutoFit/>
          </a:bodyPr>
          <a:lstStyle/>
          <a:p>
            <a:pPr lvl="0"/>
            <a:r>
              <a:rPr lang="de-DE">
                <a:solidFill>
                  <a:srgbClr val="000000"/>
                </a:solidFill>
              </a:rPr>
              <a:t>Hl Geest bij de menswording van de Heer Jezus: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5535C5-85A4-4568-B0DA-E32BCF1E7AE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/>
        <p:txBody>
          <a:bodyPr anchor="ctr" anchorCtr="1"/>
          <a:lstStyle/>
          <a:p>
            <a:pPr lvl="0" algn="ctr"/>
            <a:r>
              <a:rPr lang="de-DE"/>
              <a:t>aankondiging Lk 1:35</a:t>
            </a:r>
          </a:p>
          <a:p>
            <a:pPr lvl="0" algn="ctr"/>
            <a:endParaRPr lang="de-DE"/>
          </a:p>
          <a:p>
            <a:pPr lvl="0" algn="ctr"/>
            <a:r>
              <a:rPr lang="de-DE"/>
              <a:t>zwangerschap Mt 1:18-20</a:t>
            </a:r>
          </a:p>
          <a:p>
            <a:pPr lvl="0" algn="ctr"/>
            <a:endParaRPr lang="de-DE" sz="2000"/>
          </a:p>
          <a:p>
            <a:pPr lvl="0" algn="ctr"/>
            <a:endParaRPr lang="de-DE" sz="2000"/>
          </a:p>
          <a:p>
            <a:pPr lvl="0" algn="ctr"/>
            <a:endParaRPr lang="de-DE" sz="2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D1100-C60E-469B-8AEA-3D796A85C97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999" y="262080"/>
            <a:ext cx="9071640" cy="1341000"/>
          </a:xfrm>
        </p:spPr>
        <p:txBody>
          <a:bodyPr>
            <a:spAutoFit/>
          </a:bodyPr>
          <a:lstStyle/>
          <a:p>
            <a:pPr lvl="0"/>
            <a:r>
              <a:rPr lang="de-DE">
                <a:solidFill>
                  <a:srgbClr val="000000"/>
                </a:solidFill>
              </a:rPr>
              <a:t>Hl Geest bij de openbare dienst van de Heer Jezus: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396C6D-8B6A-42B7-9F81-6FC8148D1DA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03999" y="1319040"/>
            <a:ext cx="9071640" cy="6324840"/>
          </a:xfrm>
        </p:spPr>
        <p:txBody>
          <a:bodyPr anchor="ctr" anchorCtr="1"/>
          <a:lstStyle/>
          <a:p>
            <a:pPr lvl="0" algn="ctr"/>
            <a:r>
              <a:rPr lang="de-DE" sz="2400"/>
              <a:t>doop Mt. 3:16; Joh. 1:33</a:t>
            </a:r>
          </a:p>
          <a:p>
            <a:pPr lvl="0" algn="ctr"/>
            <a:r>
              <a:rPr lang="de-DE" sz="2400"/>
              <a:t>gezalfd Hd. 10:38</a:t>
            </a:r>
          </a:p>
          <a:p>
            <a:pPr lvl="0" algn="ctr"/>
            <a:r>
              <a:rPr lang="de-DE" sz="2400"/>
              <a:t>begin van de dienst Lk. 4:1,14</a:t>
            </a:r>
          </a:p>
          <a:p>
            <a:pPr lvl="0" algn="ctr"/>
            <a:r>
              <a:rPr lang="de-DE" sz="2400"/>
              <a:t>Offer Hebr. 9:14</a:t>
            </a:r>
          </a:p>
          <a:p>
            <a:pPr lvl="0" algn="ctr"/>
            <a:endParaRPr lang="de-DE" sz="2400"/>
          </a:p>
          <a:p>
            <a:pPr lvl="0" algn="ctr"/>
            <a:r>
              <a:rPr lang="de-DE" sz="2400"/>
              <a:t>Rechtvaardiging door opstanding:</a:t>
            </a:r>
          </a:p>
          <a:p>
            <a:pPr lvl="0" algn="ctr"/>
            <a:r>
              <a:rPr lang="de-DE" sz="2400"/>
              <a:t>1 Tim. 3:16, 1 Petr. 3:18</a:t>
            </a:r>
            <a:r>
              <a:rPr lang="de-DE" sz="2400" baseline="30000"/>
              <a:t>b</a:t>
            </a:r>
            <a:r>
              <a:rPr lang="de-DE" sz="2400"/>
              <a:t>, Rom. 1:4</a:t>
            </a:r>
          </a:p>
          <a:p>
            <a:pPr lvl="0" algn="ctr"/>
            <a:r>
              <a:rPr lang="de-DE" sz="2400"/>
              <a:t>(↔ onrechtvaardige beschuldiging)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96684-28BD-4E4D-8D8F-91814516E01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/>
          <a:p>
            <a:pPr lvl="0"/>
            <a:r>
              <a:rPr lang="de-DE">
                <a:solidFill>
                  <a:srgbClr val="000000"/>
                </a:solidFill>
              </a:rPr>
              <a:t>Titels van de Hl Geest: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160326-3C39-4286-A15A-A80F122BFCC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64000" y="1762919"/>
            <a:ext cx="8351640" cy="5182920"/>
          </a:xfrm>
        </p:spPr>
        <p:txBody>
          <a:bodyPr anchor="ctr" anchorCtr="1"/>
          <a:lstStyle/>
          <a:p>
            <a:pPr lvl="0" algn="ctr"/>
            <a:endParaRPr lang="de-DE" sz="2000"/>
          </a:p>
          <a:p>
            <a:pPr lvl="0" algn="ctr"/>
            <a:endParaRPr lang="de-DE" sz="2000"/>
          </a:p>
          <a:p>
            <a:pPr lvl="0" algn="ctr"/>
            <a:r>
              <a:rPr lang="de-DE" sz="2000"/>
              <a:t>Johannes 14:16,26, 5:26,16:7</a:t>
            </a:r>
          </a:p>
          <a:p>
            <a:pPr lvl="0" algn="ctr"/>
            <a:endParaRPr lang="de-DE" sz="2000"/>
          </a:p>
          <a:p>
            <a:pPr lvl="0" algn="ctr"/>
            <a:r>
              <a:rPr lang="de-DE" b="1"/>
              <a:t>Parakleet</a:t>
            </a:r>
          </a:p>
          <a:p>
            <a:pPr lvl="0" algn="ctr"/>
            <a:endParaRPr lang="de-DE"/>
          </a:p>
          <a:p>
            <a:pPr lvl="0" algn="ctr"/>
            <a:r>
              <a:rPr lang="de-DE"/>
              <a:t>advocaat</a:t>
            </a:r>
          </a:p>
          <a:p>
            <a:pPr lvl="0" algn="ctr"/>
            <a:r>
              <a:rPr lang="de-DE"/>
              <a:t>trooster</a:t>
            </a:r>
          </a:p>
          <a:p>
            <a:pPr lvl="0" algn="ctr"/>
            <a:r>
              <a:rPr lang="de-DE"/>
              <a:t>voorspraak</a:t>
            </a:r>
          </a:p>
          <a:p>
            <a:pPr lvl="0" algn="ctr"/>
            <a:r>
              <a:rPr lang="de-DE" sz="2000"/>
              <a:t>(vgl. Rom. 8:26-27, 1 Joh. 2:1)</a:t>
            </a:r>
          </a:p>
          <a:p>
            <a:pPr lvl="0" algn="ctr">
              <a:buSzPct val="45000"/>
              <a:buFont typeface="StarSymbol"/>
              <a:buChar char="●"/>
            </a:pPr>
            <a:endParaRPr lang="de-DE" sz="2000"/>
          </a:p>
          <a:p>
            <a:pPr lvl="0" algn="ctr"/>
            <a:endParaRPr lang="de-DE" sz="2000"/>
          </a:p>
          <a:p>
            <a:pPr lvl="0" algn="ctr"/>
            <a:endParaRPr lang="de-DE" sz="2000"/>
          </a:p>
          <a:p>
            <a:pPr lvl="0" algn="ctr"/>
            <a:endParaRPr lang="de-DE" sz="2000"/>
          </a:p>
          <a:p>
            <a:pPr lvl="0" algn="ctr"/>
            <a:endParaRPr lang="de-DE" sz="2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40360-B161-4970-B2F6-1839FEA2B51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999" y="594000"/>
            <a:ext cx="9071640" cy="677160"/>
          </a:xfrm>
        </p:spPr>
        <p:txBody>
          <a:bodyPr>
            <a:spAutoFit/>
          </a:bodyPr>
          <a:lstStyle/>
          <a:p>
            <a:pPr lvl="0"/>
            <a:r>
              <a:rPr lang="de-DE">
                <a:solidFill>
                  <a:srgbClr val="000000"/>
                </a:solidFill>
              </a:rPr>
              <a:t>De werken van de Hl Geest: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C56318-8E38-428A-B4C9-8F3D9B040BF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03999" y="2001599"/>
            <a:ext cx="9071640" cy="4524480"/>
          </a:xfrm>
        </p:spPr>
        <p:txBody>
          <a:bodyPr anchor="ctr" anchorCtr="1">
            <a:spAutoFit/>
          </a:bodyPr>
          <a:lstStyle/>
          <a:p>
            <a:pPr lvl="0" algn="ctr"/>
            <a:r>
              <a:rPr lang="de-DE"/>
              <a:t>onderwijzen Joh. 14:26</a:t>
            </a:r>
          </a:p>
          <a:p>
            <a:pPr lvl="0" algn="ctr"/>
            <a:r>
              <a:rPr lang="de-DE"/>
              <a:t>getuigen Joh. 15:26</a:t>
            </a:r>
          </a:p>
          <a:p>
            <a:pPr lvl="0" algn="ctr"/>
            <a:r>
              <a:rPr lang="de-DE"/>
              <a:t>overtuigen Joh. 16:8-11</a:t>
            </a:r>
          </a:p>
          <a:p>
            <a:pPr lvl="0" algn="ctr"/>
            <a:r>
              <a:rPr lang="de-DE"/>
              <a:t>in de waarheid leiden Joh. 16:13</a:t>
            </a:r>
          </a:p>
          <a:p>
            <a:pPr lvl="0" algn="ctr"/>
            <a:r>
              <a:rPr lang="de-DE"/>
              <a:t>toekomstige dingen verkondigen Joh. 16:13</a:t>
            </a:r>
          </a:p>
          <a:p>
            <a:pPr lvl="0" algn="ctr"/>
            <a:r>
              <a:rPr lang="de-DE"/>
              <a:t>de Heer Jezus verheerlijken Joh. 16:14</a:t>
            </a:r>
          </a:p>
          <a:p>
            <a:pPr lvl="0" algn="ctr"/>
            <a:endParaRPr lang="de-D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44F35-BDDF-41F3-A1B5-629D41FA20E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/>
          <a:p>
            <a:pPr lvl="0"/>
            <a:r>
              <a:rPr lang="de-DE">
                <a:solidFill>
                  <a:srgbClr val="000000"/>
                </a:solidFill>
              </a:rPr>
              <a:t>Inspiratie en de Hl Geest: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5574F-DE50-4314-8A06-FCA3EAC79B8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03999" y="2337480"/>
            <a:ext cx="9071640" cy="3852359"/>
          </a:xfrm>
        </p:spPr>
        <p:txBody>
          <a:bodyPr anchor="ctr" anchorCtr="1">
            <a:spAutoFit/>
          </a:bodyPr>
          <a:lstStyle/>
          <a:p>
            <a:pPr lvl="0" algn="ctr"/>
            <a:r>
              <a:rPr lang="de-DE"/>
              <a:t>2 Petr. 1:20-21</a:t>
            </a:r>
          </a:p>
          <a:p>
            <a:pPr lvl="0" algn="ctr"/>
            <a:r>
              <a:rPr lang="de-DE"/>
              <a:t>2 Tim. 3:16</a:t>
            </a:r>
            <a:r>
              <a:rPr lang="de-DE" baseline="30000"/>
              <a:t>a</a:t>
            </a:r>
          </a:p>
          <a:p>
            <a:pPr lvl="0" algn="ctr"/>
            <a:endParaRPr lang="de-DE"/>
          </a:p>
          <a:p>
            <a:pPr lvl="0" algn="ctr"/>
            <a:r>
              <a:rPr lang="de-DE"/>
              <a:t>zie ook:</a:t>
            </a:r>
          </a:p>
          <a:p>
            <a:pPr lvl="0" algn="ctr"/>
            <a:r>
              <a:rPr lang="de-DE"/>
              <a:t>1 Kor. 2:10,13,15</a:t>
            </a:r>
          </a:p>
          <a:p>
            <a:pPr lvl="0" algn="ctr"/>
            <a:endParaRPr lang="de-DE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B4C79-36DA-4027-90B5-8EB16CC8E74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/>
          <a:p>
            <a:pPr lvl="0"/>
            <a:r>
              <a:rPr lang="de-DE">
                <a:solidFill>
                  <a:srgbClr val="000000"/>
                </a:solidFill>
              </a:rPr>
              <a:t>Beelden van de Hl Geest: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45690E-6544-47E7-B1B5-5292E2D28A3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03999" y="1665359"/>
            <a:ext cx="9071640" cy="5196240"/>
          </a:xfrm>
        </p:spPr>
        <p:txBody>
          <a:bodyPr anchor="ctr" anchorCtr="1">
            <a:spAutoFit/>
          </a:bodyPr>
          <a:lstStyle/>
          <a:p>
            <a:pPr lvl="0" algn="ctr"/>
            <a:r>
              <a:rPr lang="de-DE"/>
              <a:t>duif 	Mt 3:16</a:t>
            </a:r>
          </a:p>
          <a:p>
            <a:pPr lvl="0" algn="ctr"/>
            <a:r>
              <a:rPr lang="de-DE"/>
              <a:t>wind Joh. 3:8, Hd. 2:2</a:t>
            </a:r>
          </a:p>
          <a:p>
            <a:pPr lvl="0" algn="ctr"/>
            <a:r>
              <a:rPr lang="de-DE"/>
              <a:t>water Joh. 4:14, 7:38</a:t>
            </a:r>
          </a:p>
          <a:p>
            <a:pPr lvl="0" algn="ctr"/>
            <a:r>
              <a:rPr lang="de-DE"/>
              <a:t>knecht Gen. 24</a:t>
            </a:r>
          </a:p>
          <a:p>
            <a:pPr lvl="0" algn="ctr"/>
            <a:r>
              <a:rPr lang="de-DE"/>
              <a:t>zegel Ef. 1:13</a:t>
            </a:r>
          </a:p>
          <a:p>
            <a:pPr lvl="0" algn="ctr"/>
            <a:r>
              <a:rPr lang="de-DE"/>
              <a:t>zalving 1 Joh. 2:20</a:t>
            </a:r>
          </a:p>
          <a:p>
            <a:pPr lvl="0" algn="ctr"/>
            <a:r>
              <a:rPr lang="de-DE"/>
              <a:t>onderpand 2 Kor. 1:22, 5:5</a:t>
            </a:r>
          </a:p>
          <a:p>
            <a:pPr lvl="0" algn="ctr"/>
            <a:endParaRPr lang="de-DE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99B00-8EF7-4435-A774-3DEA376FBAA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/>
          <a:p>
            <a:pPr lvl="0"/>
            <a:r>
              <a:rPr lang="de-DE">
                <a:solidFill>
                  <a:srgbClr val="000000"/>
                </a:solidFill>
              </a:rPr>
              <a:t>Namen van de Hl Geest: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A07D69-663B-4B10-964C-10552E5BADC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03999" y="2673360"/>
            <a:ext cx="9071640" cy="3180240"/>
          </a:xfrm>
        </p:spPr>
        <p:txBody>
          <a:bodyPr anchor="ctr" anchorCtr="1">
            <a:spAutoFit/>
          </a:bodyPr>
          <a:lstStyle/>
          <a:p>
            <a:pPr lvl="0" algn="ctr"/>
            <a:r>
              <a:rPr lang="de-DE"/>
              <a:t>Geest van Christus Rom. 8:9</a:t>
            </a:r>
          </a:p>
          <a:p>
            <a:pPr lvl="0" algn="ctr"/>
            <a:r>
              <a:rPr lang="de-DE"/>
              <a:t>Geest van God Rom. 8:14</a:t>
            </a:r>
          </a:p>
          <a:p>
            <a:pPr lvl="0" algn="ctr"/>
            <a:r>
              <a:rPr lang="de-DE"/>
              <a:t>Geest van zoonschap Rom. 8:15</a:t>
            </a:r>
          </a:p>
          <a:p>
            <a:pPr lvl="0" algn="ctr"/>
            <a:r>
              <a:rPr lang="de-DE"/>
              <a:t>Geest van zijn Zoon Gal. 4:6</a:t>
            </a:r>
          </a:p>
          <a:p>
            <a:pPr lvl="0" algn="ctr"/>
            <a:endParaRPr lang="de-DE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802D0-F34C-484E-A60A-2C943C555DB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/>
          <a:p>
            <a:pPr lvl="0"/>
            <a:r>
              <a:rPr lang="de-DE">
                <a:solidFill>
                  <a:srgbClr val="000000"/>
                </a:solidFill>
              </a:rPr>
              <a:t>Hl Geest – indiviuele gelovige: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FEDF4B-3A78-4615-9742-A7D453169CF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03999" y="2427120"/>
            <a:ext cx="9071640" cy="3672720"/>
          </a:xfrm>
        </p:spPr>
        <p:txBody>
          <a:bodyPr anchor="ctr" anchorCtr="1">
            <a:spAutoFit/>
          </a:bodyPr>
          <a:lstStyle/>
          <a:p>
            <a:pPr lvl="0" algn="ctr"/>
            <a:r>
              <a:rPr lang="de-DE"/>
              <a:t>algemene werking:</a:t>
            </a:r>
          </a:p>
          <a:p>
            <a:pPr lvl="0" algn="ctr"/>
            <a:endParaRPr lang="de-DE"/>
          </a:p>
          <a:p>
            <a:pPr lvl="0" algn="ctr"/>
            <a:r>
              <a:rPr lang="de-DE"/>
              <a:t>Plaatst de mens in het licht Gen. 6:3 (vgl Joh. 1,9) en dat wekt tegenstand op.</a:t>
            </a:r>
          </a:p>
          <a:p>
            <a:pPr lvl="0" algn="ctr"/>
            <a:r>
              <a:rPr lang="de-DE"/>
              <a:t>demonen uitdrijven Mt. 12:28</a:t>
            </a:r>
          </a:p>
          <a:p>
            <a:pPr lvl="0" algn="ctr"/>
            <a:r>
              <a:rPr lang="de-DE"/>
              <a:t>tegenstand bij Stefanus Hd. 7:51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02A32-E72E-436F-A526-9BA1AB99782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/>
          <a:p>
            <a:pPr lvl="0"/>
            <a:r>
              <a:rPr lang="de-DE">
                <a:solidFill>
                  <a:srgbClr val="000000"/>
                </a:solidFill>
              </a:rPr>
              <a:t>Hl Geest en bekering: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A235BC-E89D-4BB7-9591-B42F0AA053E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/>
        <p:txBody>
          <a:bodyPr anchor="ctr" anchorCtr="1">
            <a:spAutoFit/>
          </a:bodyPr>
          <a:lstStyle/>
          <a:p>
            <a:pPr lvl="0" algn="ctr"/>
            <a:r>
              <a:rPr lang="de-DE"/>
              <a:t>niemand zoekt God Rom. 3:11</a:t>
            </a:r>
          </a:p>
          <a:p>
            <a:pPr lvl="0" algn="ctr"/>
            <a:r>
              <a:rPr lang="de-DE"/>
              <a:t>wedergeboorte Joh. 3:5</a:t>
            </a:r>
          </a:p>
          <a:p>
            <a:pPr lvl="0" algn="ctr"/>
            <a:r>
              <a:rPr lang="de-DE"/>
              <a:t>Het verloop bij de verloren zoon Lk. 15</a:t>
            </a:r>
          </a:p>
          <a:p>
            <a:pPr lvl="0" algn="ctr"/>
            <a:r>
              <a:rPr lang="de-DE"/>
              <a:t>Gods gave Ef. 2:8-9</a:t>
            </a:r>
          </a:p>
          <a:p>
            <a:pPr lvl="0" algn="ctr"/>
            <a:endParaRPr lang="de-DE"/>
          </a:p>
          <a:p>
            <a:pPr lvl="0" algn="ctr"/>
            <a:r>
              <a:rPr lang="de-DE"/>
              <a:t>Dat sluit de andere kant van de verantwoordelijkheid van de mens niet uit. Een van de vele teksten hiervoor is Hd. 17:30-31.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61738-38B7-4B84-B225-E4483A4CA9F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/>
          <a:p>
            <a:pPr lvl="0"/>
            <a:r>
              <a:rPr lang="de-DE">
                <a:solidFill>
                  <a:srgbClr val="000000"/>
                </a:solidFill>
              </a:rPr>
              <a:t>Hl Geest  - zalving: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6F8ED2-D882-4C62-A7CB-9657A3487DD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03999" y="1934639"/>
            <a:ext cx="9071640" cy="4657680"/>
          </a:xfrm>
        </p:spPr>
        <p:txBody>
          <a:bodyPr anchor="ctr" anchorCtr="1">
            <a:spAutoFit/>
          </a:bodyPr>
          <a:lstStyle/>
          <a:p>
            <a:pPr lvl="0" algn="ctr"/>
            <a:r>
              <a:rPr lang="nl-NL"/>
              <a:t>Beeld uit het OT. Priesters, konigen en profeten werden gezalfd. Het heeft een ambtelijk karakter en spreekt van waardigheid.</a:t>
            </a:r>
          </a:p>
          <a:p>
            <a:pPr lvl="0" algn="ctr"/>
            <a:r>
              <a:rPr lang="nl-NL"/>
              <a:t>Zalfolie Ex. 30</a:t>
            </a:r>
          </a:p>
          <a:p>
            <a:pPr lvl="0" algn="ctr">
              <a:buSzPct val="45000"/>
              <a:buFont typeface="StarSymbol"/>
              <a:buChar char="●"/>
            </a:pPr>
            <a:endParaRPr lang="nl-NL"/>
          </a:p>
          <a:p>
            <a:pPr lvl="0" algn="ctr"/>
            <a:r>
              <a:rPr lang="nl-NL"/>
              <a:t>Onze waardigheid: ‘En u hebt de zalving van de Heilige en u weet alles.’</a:t>
            </a:r>
          </a:p>
          <a:p>
            <a:pPr lvl="0" algn="ctr"/>
            <a:r>
              <a:rPr lang="nl-NL"/>
              <a:t>1 Joh. 2:20,27, 2 Kor. 1:21-22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FB774-5B61-432B-B83D-620CA80717D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de-DE">
                <a:solidFill>
                  <a:srgbClr val="000000"/>
                </a:solidFill>
              </a:rPr>
              <a:t>Één God – 3 personen: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79C058-894A-45EA-A7C7-E3C5226E40F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/>
        <p:txBody>
          <a:bodyPr anchor="ctr" anchorCtr="1">
            <a:spAutoFit/>
          </a:bodyPr>
          <a:lstStyle/>
          <a:p>
            <a:pPr algn="ctr"/>
            <a:endParaRPr lang="de-DE"/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7A28A0FB-2CF2-4B06-AC54-AACB6927F943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145240" y="1533960"/>
            <a:ext cx="5990760" cy="516204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8C995-B5B9-4913-BF04-6BCBA10C656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/>
          <a:p>
            <a:pPr lvl="0"/>
            <a:r>
              <a:rPr lang="de-DE">
                <a:solidFill>
                  <a:srgbClr val="000000"/>
                </a:solidFill>
              </a:rPr>
              <a:t>Hl Geest – verzegeling: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94B5F8-B897-4659-B939-FC8904C7A82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03999" y="1301400"/>
            <a:ext cx="9071640" cy="5924520"/>
          </a:xfrm>
        </p:spPr>
        <p:txBody>
          <a:bodyPr anchor="ctr" anchorCtr="1">
            <a:spAutoFit/>
          </a:bodyPr>
          <a:lstStyle/>
          <a:p>
            <a:pPr lvl="0" algn="ctr"/>
            <a:r>
              <a:rPr lang="de-DE" sz="2800"/>
              <a:t>een zegel spreekt van:</a:t>
            </a:r>
          </a:p>
          <a:p>
            <a:pPr lvl="0" algn="ctr"/>
            <a:endParaRPr lang="de-DE" sz="2800"/>
          </a:p>
          <a:p>
            <a:pPr lvl="0" algn="ctr"/>
            <a:r>
              <a:rPr lang="de-DE" sz="2800"/>
              <a:t>gezag Jer. 32:10</a:t>
            </a:r>
          </a:p>
          <a:p>
            <a:pPr lvl="0" algn="ctr">
              <a:buSzPct val="45000"/>
              <a:buFont typeface="StarSymbol"/>
              <a:buChar char="●"/>
            </a:pPr>
            <a:endParaRPr lang="de-DE" sz="2800"/>
          </a:p>
          <a:p>
            <a:pPr lvl="0" algn="ctr"/>
            <a:r>
              <a:rPr lang="de-DE" sz="2800"/>
              <a:t>kan niet herroepen worden Esther 8:8</a:t>
            </a:r>
          </a:p>
          <a:p>
            <a:pPr lvl="0" algn="ctr">
              <a:buSzPct val="45000"/>
              <a:buFont typeface="StarSymbol"/>
              <a:buChar char="●"/>
            </a:pPr>
            <a:endParaRPr lang="de-DE" sz="2800"/>
          </a:p>
          <a:p>
            <a:pPr lvl="0" algn="ctr"/>
            <a:r>
              <a:rPr lang="de-DE" sz="2800"/>
              <a:t>beveiliging Op. 7:3-4</a:t>
            </a:r>
          </a:p>
          <a:p>
            <a:pPr lvl="0" algn="ctr">
              <a:buSzPct val="45000"/>
              <a:buFont typeface="StarSymbol"/>
              <a:buChar char="●"/>
            </a:pPr>
            <a:endParaRPr lang="de-DE" sz="2800"/>
          </a:p>
          <a:p>
            <a:pPr lvl="0" algn="ctr"/>
            <a:r>
              <a:rPr lang="de-DE" sz="2800"/>
              <a:t>Gods bevestiging van ons geloof</a:t>
            </a:r>
          </a:p>
          <a:p>
            <a:pPr lvl="0" algn="ctr"/>
            <a:r>
              <a:rPr lang="de-DE" sz="2800"/>
              <a:t> 2 Kor. 1:21-22, Ef. 1:13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0C6FB-7F32-4608-9C0F-79467D58065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/>
          <a:p>
            <a:pPr lvl="0"/>
            <a:r>
              <a:rPr lang="de-DE">
                <a:solidFill>
                  <a:srgbClr val="000000"/>
                </a:solidFill>
              </a:rPr>
              <a:t>Hl Geest – onderpand: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7B9EDB-FF74-42FC-B864-A7C2AEE6496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03999" y="2091240"/>
            <a:ext cx="9071640" cy="4344840"/>
          </a:xfrm>
        </p:spPr>
        <p:txBody>
          <a:bodyPr anchor="ctr" anchorCtr="1">
            <a:spAutoFit/>
          </a:bodyPr>
          <a:lstStyle/>
          <a:p>
            <a:pPr lvl="0" algn="ctr"/>
            <a:r>
              <a:rPr lang="de-DE"/>
              <a:t>het onderpand van onze erfenis Ef. 1:14</a:t>
            </a:r>
          </a:p>
          <a:p>
            <a:pPr lvl="0" algn="ctr">
              <a:buSzPct val="45000"/>
              <a:buFont typeface="StarSymbol"/>
              <a:buChar char="●"/>
            </a:pPr>
            <a:endParaRPr lang="de-DE"/>
          </a:p>
          <a:p>
            <a:pPr lvl="0" algn="ctr"/>
            <a:r>
              <a:rPr lang="de-DE"/>
              <a:t>in onze harten gegeven 2 Kor. 1:22, 5:5</a:t>
            </a:r>
          </a:p>
          <a:p>
            <a:pPr lvl="0" algn="ctr">
              <a:buSzPct val="45000"/>
              <a:buFont typeface="StarSymbol"/>
              <a:buChar char="●"/>
            </a:pPr>
            <a:endParaRPr lang="de-DE"/>
          </a:p>
          <a:p>
            <a:pPr lvl="0" algn="ctr"/>
            <a:r>
              <a:rPr lang="de-DE"/>
              <a:t>hij staat er borg voor dat wij spoedig de heerlijkheid, de erfenis, ontvangen zullen.</a:t>
            </a:r>
          </a:p>
          <a:p>
            <a:pPr lvl="0" algn="ctr">
              <a:buSzPct val="45000"/>
              <a:buFont typeface="StarSymbol"/>
              <a:buChar char="●"/>
            </a:pPr>
            <a:endParaRPr lang="de-DE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3F159-17C0-4571-8B3F-F69A1F51C53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/>
          <a:p>
            <a:pPr lvl="0"/>
            <a:r>
              <a:rPr lang="de-DE">
                <a:solidFill>
                  <a:srgbClr val="000000"/>
                </a:solidFill>
              </a:rPr>
              <a:t>Hl Geest – als getuige: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76B15A-6CEE-4BEB-B0E5-AE8879BC3C8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03999" y="2024639"/>
            <a:ext cx="9071640" cy="4478040"/>
          </a:xfrm>
        </p:spPr>
        <p:txBody>
          <a:bodyPr anchor="ctr" anchorCtr="1">
            <a:spAutoFit/>
          </a:bodyPr>
          <a:lstStyle/>
          <a:p>
            <a:pPr lvl="0" algn="ctr"/>
            <a:r>
              <a:rPr lang="nl-NL"/>
              <a:t>Getuige van de realiteit van het werk van de Heer Jezus aan het kruis 1 Joh. 5:6-8. Dit getuigenis houdt de zekerheid in dat God ons eeuwig leven gegeven heeft 1 Joh. 5:11.</a:t>
            </a:r>
          </a:p>
          <a:p>
            <a:pPr lvl="0" algn="ctr"/>
            <a:endParaRPr lang="nl-NL"/>
          </a:p>
          <a:p>
            <a:pPr lvl="0" algn="ctr"/>
            <a:r>
              <a:rPr lang="nl-NL"/>
              <a:t>‘De Geest zelf getuigt met onze (vernieuwde) geest, dat wij kinderen van God zijn’ Rom. 8:16.</a:t>
            </a:r>
          </a:p>
          <a:p>
            <a:pPr lvl="0" algn="ctr"/>
            <a:endParaRPr lang="nl-NL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DE139-867E-4D88-A175-0D3166F11E7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/>
          <a:p>
            <a:pPr lvl="0"/>
            <a:r>
              <a:rPr lang="de-DE">
                <a:solidFill>
                  <a:srgbClr val="000000"/>
                </a:solidFill>
              </a:rPr>
              <a:t>Hl Geest – woont in de christen: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A70BBF-A243-4138-8823-7909B6C9C3C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03999" y="1329480"/>
            <a:ext cx="9071640" cy="5868360"/>
          </a:xfrm>
        </p:spPr>
        <p:txBody>
          <a:bodyPr anchor="ctr" anchorCtr="1">
            <a:spAutoFit/>
          </a:bodyPr>
          <a:lstStyle/>
          <a:p>
            <a:pPr lvl="0" algn="ctr"/>
            <a:r>
              <a:rPr lang="de-DE"/>
              <a:t>ons lichaam een tempel van de Hl Geest</a:t>
            </a:r>
          </a:p>
          <a:p>
            <a:pPr lvl="0" algn="ctr"/>
            <a:r>
              <a:rPr lang="de-DE"/>
              <a:t>1 Kor. 6:19-20</a:t>
            </a:r>
          </a:p>
          <a:p>
            <a:pPr lvl="0" algn="ctr"/>
            <a:endParaRPr lang="de-DE"/>
          </a:p>
          <a:p>
            <a:pPr lvl="0" algn="ctr"/>
            <a:r>
              <a:rPr lang="de-DE"/>
              <a:t>Hij zal in u zijn = woning Joh. 14:17</a:t>
            </a:r>
          </a:p>
          <a:p>
            <a:pPr lvl="0" algn="ctr"/>
            <a:endParaRPr lang="de-DE"/>
          </a:p>
          <a:p>
            <a:pPr lvl="0" algn="ctr"/>
            <a:r>
              <a:rPr lang="de-DE"/>
              <a:t>verder: Rom. 8:11, 2 Tim. 1:14, Jak. 4:5</a:t>
            </a:r>
          </a:p>
          <a:p>
            <a:pPr lvl="0" algn="ctr"/>
            <a:endParaRPr lang="de-DE"/>
          </a:p>
          <a:p>
            <a:pPr lvl="0" algn="ctr"/>
            <a:r>
              <a:rPr lang="de-DE"/>
              <a:t>zo is de Heer Jezus zelf in ons Joh. 14:20</a:t>
            </a:r>
          </a:p>
          <a:p>
            <a:pPr lvl="0" algn="ctr"/>
            <a:endParaRPr lang="de-DE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76B7F-9227-47C7-BE9A-A65AFE4AF98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999" y="594000"/>
            <a:ext cx="9071640" cy="677160"/>
          </a:xfrm>
        </p:spPr>
        <p:txBody>
          <a:bodyPr>
            <a:spAutoFit/>
          </a:bodyPr>
          <a:lstStyle/>
          <a:p>
            <a:pPr lvl="0"/>
            <a:r>
              <a:rPr lang="de-DE">
                <a:solidFill>
                  <a:srgbClr val="000000"/>
                </a:solidFill>
              </a:rPr>
              <a:t>Hl Geest – bepaalt ons leven: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B290A4-B147-41E1-BCCA-84FE5634866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03999" y="1509119"/>
            <a:ext cx="9071640" cy="5509080"/>
          </a:xfrm>
        </p:spPr>
        <p:txBody>
          <a:bodyPr anchor="ctr" anchorCtr="1">
            <a:spAutoFit/>
          </a:bodyPr>
          <a:lstStyle/>
          <a:p>
            <a:pPr lvl="0" algn="ctr"/>
            <a:r>
              <a:rPr lang="nl-NL"/>
              <a:t>‘Wandelt door de Geest en u zult de begeerte van het vlees geenszins volbrengen.’</a:t>
            </a:r>
          </a:p>
          <a:p>
            <a:pPr lvl="0" algn="ctr"/>
            <a:endParaRPr lang="nl-NL"/>
          </a:p>
          <a:p>
            <a:pPr lvl="0" algn="ctr"/>
            <a:r>
              <a:rPr lang="nl-NL"/>
              <a:t>…</a:t>
            </a:r>
          </a:p>
          <a:p>
            <a:pPr lvl="0" algn="ctr"/>
            <a:endParaRPr lang="nl-NL"/>
          </a:p>
          <a:p>
            <a:pPr lvl="0" algn="ctr"/>
            <a:r>
              <a:rPr lang="nl-NL"/>
              <a:t>‘Als wij door de Geest leven, laten wij ook door de Geest wandelen.’</a:t>
            </a:r>
          </a:p>
          <a:p>
            <a:pPr lvl="0" algn="ctr"/>
            <a:endParaRPr lang="nl-NL"/>
          </a:p>
          <a:p>
            <a:pPr lvl="0" algn="ctr"/>
            <a:r>
              <a:rPr lang="nl-NL"/>
              <a:t>Galaten 5:16-25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A6764-54FA-44C9-B695-7944D174E13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/>
          <a:p>
            <a:pPr lvl="0"/>
            <a:r>
              <a:rPr lang="de-DE">
                <a:solidFill>
                  <a:srgbClr val="000000"/>
                </a:solidFill>
              </a:rPr>
              <a:t>Hl Geest – praktische wandel: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F4F14E-4C66-4165-A505-344E64DCE4C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03999" y="1457640"/>
            <a:ext cx="9071640" cy="5611680"/>
          </a:xfrm>
        </p:spPr>
        <p:txBody>
          <a:bodyPr anchor="ctr" anchorCtr="1">
            <a:spAutoFit/>
          </a:bodyPr>
          <a:lstStyle/>
          <a:p>
            <a:pPr lvl="0" algn="ctr"/>
            <a:r>
              <a:rPr lang="de-DE" sz="2400"/>
              <a:t>Gods Woord regelmatig lezen en de Heer Jezus daarin zoeken</a:t>
            </a:r>
          </a:p>
          <a:p>
            <a:pPr lvl="0" algn="ctr"/>
            <a:r>
              <a:rPr lang="de-DE" sz="2400"/>
              <a:t>gebed – ook in huwelijk en gezin</a:t>
            </a:r>
          </a:p>
          <a:p>
            <a:pPr lvl="0" algn="ctr"/>
            <a:r>
              <a:rPr lang="de-DE" sz="2400"/>
              <a:t>afhankelijkheid – altijd naar Zijn wil vragen</a:t>
            </a:r>
          </a:p>
          <a:p>
            <a:pPr lvl="0" algn="ctr"/>
            <a:r>
              <a:rPr lang="de-DE" sz="2400"/>
              <a:t>raad van (trouwe) broeders en zusters vragen</a:t>
            </a:r>
          </a:p>
          <a:p>
            <a:pPr lvl="0" algn="ctr"/>
            <a:r>
              <a:rPr lang="de-DE" sz="2400"/>
              <a:t>opzoeken van de gemeentelijke samenkomsten</a:t>
            </a:r>
          </a:p>
          <a:p>
            <a:pPr lvl="0" algn="ctr"/>
            <a:r>
              <a:rPr lang="de-DE" sz="2400"/>
              <a:t>wachten tot de Heer Zijn tijd om te handelen duidelijk maakt</a:t>
            </a:r>
          </a:p>
          <a:p>
            <a:pPr lvl="0" algn="ctr"/>
            <a:r>
              <a:rPr lang="de-DE" sz="2400"/>
              <a:t>trouw in beproevigen:</a:t>
            </a:r>
          </a:p>
          <a:p>
            <a:pPr lvl="0" algn="ctr">
              <a:buSzPct val="45000"/>
              <a:buFont typeface="StarSymbol"/>
              <a:buChar char="➔"/>
            </a:pPr>
            <a:r>
              <a:rPr lang="de-DE" sz="2000"/>
              <a:t>van boven: ja vader Mt. 11:26</a:t>
            </a:r>
          </a:p>
          <a:p>
            <a:pPr lvl="0" algn="ctr">
              <a:buSzPct val="45000"/>
              <a:buFont typeface="StarSymbol"/>
              <a:buChar char="➔"/>
            </a:pPr>
            <a:r>
              <a:rPr lang="de-DE" sz="2000"/>
              <a:t>van beneden (duivel): weerstaan Jak. 4:7</a:t>
            </a:r>
          </a:p>
          <a:p>
            <a:pPr lvl="0" algn="ctr">
              <a:buSzPct val="45000"/>
              <a:buFont typeface="StarSymbol"/>
              <a:buChar char="➔"/>
            </a:pPr>
            <a:r>
              <a:rPr lang="de-DE" sz="2000"/>
              <a:t>van buiten: (wereld) vlucht 1 Kor. 10:14</a:t>
            </a:r>
          </a:p>
          <a:p>
            <a:pPr lvl="0" algn="ctr">
              <a:buSzPct val="45000"/>
              <a:buFont typeface="StarSymbol"/>
              <a:buChar char="➔"/>
            </a:pPr>
            <a:r>
              <a:rPr lang="de-DE" sz="2000"/>
              <a:t>van binnen: bevrijding in het geloof Rom. 7:25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D4829-8DAA-4F08-8B3F-7BE146808CA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999" y="594000"/>
            <a:ext cx="9071640" cy="677160"/>
          </a:xfrm>
        </p:spPr>
        <p:txBody>
          <a:bodyPr>
            <a:spAutoFit/>
          </a:bodyPr>
          <a:lstStyle/>
          <a:p>
            <a:pPr lvl="0"/>
            <a:r>
              <a:rPr lang="de-DE">
                <a:solidFill>
                  <a:srgbClr val="000000"/>
                </a:solidFill>
              </a:rPr>
              <a:t>Hl Geest – alg. voorwaarden: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A8A1C9-6409-4FE4-BFC6-36784B7EA42C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03999" y="1665359"/>
            <a:ext cx="9071640" cy="5196240"/>
          </a:xfrm>
        </p:spPr>
        <p:txBody>
          <a:bodyPr anchor="ctr" anchorCtr="1">
            <a:spAutoFit/>
          </a:bodyPr>
          <a:lstStyle/>
          <a:p>
            <a:pPr lvl="0" algn="ctr"/>
            <a:r>
              <a:rPr lang="de-DE"/>
              <a:t>wedergeboorte Johannes 3</a:t>
            </a:r>
          </a:p>
          <a:p>
            <a:pPr lvl="0" algn="ctr"/>
            <a:endParaRPr lang="de-DE"/>
          </a:p>
          <a:p>
            <a:pPr lvl="0" algn="ctr"/>
            <a:r>
              <a:rPr lang="de-DE"/>
              <a:t>Johannes 1:12</a:t>
            </a:r>
          </a:p>
          <a:p>
            <a:pPr lvl="0" algn="ctr"/>
            <a:endParaRPr lang="de-DE"/>
          </a:p>
          <a:p>
            <a:pPr lvl="0" algn="ctr"/>
            <a:r>
              <a:rPr lang="de-DE"/>
              <a:t>Johannes 7:39</a:t>
            </a:r>
          </a:p>
          <a:p>
            <a:pPr lvl="0" algn="ctr"/>
            <a:endParaRPr lang="de-DE"/>
          </a:p>
          <a:p>
            <a:pPr lvl="0" algn="ctr"/>
            <a:r>
              <a:rPr lang="de-DE"/>
              <a:t>opstandingsleven – leven in overvloed</a:t>
            </a:r>
          </a:p>
          <a:p>
            <a:pPr lvl="0" algn="ctr"/>
            <a:r>
              <a:rPr lang="de-DE"/>
              <a:t>Johannes 20:22, Joh. 10:10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F7114-CC83-4B85-9DDE-E5DE7EF11DE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/>
          <a:p>
            <a:pPr lvl="0"/>
            <a:r>
              <a:rPr lang="de-DE">
                <a:solidFill>
                  <a:srgbClr val="000000"/>
                </a:solidFill>
              </a:rPr>
              <a:t>Hl Geest – gemeente: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F1A7C0-069E-4D10-AAA9-BBED43B3A63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03999" y="1528920"/>
            <a:ext cx="9071640" cy="5469480"/>
          </a:xfrm>
        </p:spPr>
        <p:txBody>
          <a:bodyPr anchor="ctr" anchorCtr="1"/>
          <a:lstStyle/>
          <a:p>
            <a:pPr lvl="0" algn="ctr"/>
            <a:r>
              <a:rPr lang="de-DE" sz="2400"/>
              <a:t>gemeente – tempel van de Heilige Geest 1 Kor. 3:16, Ef. 2:22</a:t>
            </a:r>
          </a:p>
          <a:p>
            <a:pPr lvl="0" algn="ctr"/>
            <a:endParaRPr lang="de-DE" sz="2400"/>
          </a:p>
          <a:p>
            <a:pPr lvl="0" algn="ctr"/>
            <a:r>
              <a:rPr lang="de-DE" sz="2400"/>
              <a:t>3 aspekten:</a:t>
            </a:r>
          </a:p>
          <a:p>
            <a:pPr lvl="0" algn="ctr"/>
            <a:endParaRPr lang="de-DE" sz="2400"/>
          </a:p>
          <a:p>
            <a:pPr lvl="0" algn="ctr">
              <a:buSzPct val="45000"/>
              <a:buFont typeface="StarSymbol"/>
              <a:buChar char="●"/>
            </a:pPr>
            <a:r>
              <a:rPr lang="de-DE" sz="2400"/>
              <a:t>plaatselijk: alle gelovigen in een plaats 1 Kor. 1:2, 12:27</a:t>
            </a:r>
          </a:p>
          <a:p>
            <a:pPr lvl="0" algn="ctr">
              <a:buSzPct val="45000"/>
              <a:buFont typeface="StarSymbol"/>
              <a:buChar char="●"/>
            </a:pPr>
            <a:r>
              <a:rPr lang="de-DE" sz="2400"/>
              <a:t>globaal: alle gelovigen nu op aarde 1 Kor. 10:17</a:t>
            </a:r>
          </a:p>
          <a:p>
            <a:pPr lvl="0" algn="ctr">
              <a:buSzPct val="45000"/>
              <a:buFont typeface="StarSymbol"/>
              <a:buChar char="●"/>
            </a:pPr>
            <a:r>
              <a:rPr lang="de-DE" sz="2400"/>
              <a:t>eeuwig: alle gelovigen vanaf de pinksterdag tot de opname van de gemeente Hd. 20:28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328AF-7197-4796-995D-EB463D63601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999" y="262080"/>
            <a:ext cx="9071640" cy="1341000"/>
          </a:xfrm>
        </p:spPr>
        <p:txBody>
          <a:bodyPr>
            <a:spAutoFit/>
          </a:bodyPr>
          <a:lstStyle/>
          <a:p>
            <a:pPr lvl="0"/>
            <a:r>
              <a:rPr lang="de-DE">
                <a:solidFill>
                  <a:srgbClr val="000000"/>
                </a:solidFill>
              </a:rPr>
              <a:t>Hl Geest – ontstaan van de gemeente: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14FAA-2E5A-4962-8570-CE47C5879CD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/>
        <p:txBody>
          <a:bodyPr anchor="ctr" anchorCtr="1"/>
          <a:lstStyle/>
          <a:p>
            <a:pPr lvl="0" algn="ctr"/>
            <a:r>
              <a:rPr lang="de-DE"/>
              <a:t>= doop met de Heilige Geest</a:t>
            </a:r>
          </a:p>
          <a:p>
            <a:pPr lvl="0" algn="ctr"/>
            <a:endParaRPr lang="de-DE"/>
          </a:p>
          <a:p>
            <a:pPr lvl="0" algn="ctr"/>
            <a:r>
              <a:rPr lang="de-DE"/>
              <a:t>Handelingen 2:2-4</a:t>
            </a:r>
          </a:p>
          <a:p>
            <a:pPr lvl="0" algn="ctr"/>
            <a:r>
              <a:rPr lang="de-DE"/>
              <a:t>1 Korinthe 12:12-13</a:t>
            </a:r>
          </a:p>
          <a:p>
            <a:pPr lvl="0" algn="ctr"/>
            <a:r>
              <a:rPr lang="de-DE"/>
              <a:t>(vgl Mt. 3:11)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19049-9335-4D0A-B988-6C6DC983FEC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/>
          <a:p>
            <a:pPr lvl="0"/>
            <a:r>
              <a:rPr lang="de-DE">
                <a:solidFill>
                  <a:srgbClr val="000000"/>
                </a:solidFill>
              </a:rPr>
              <a:t>Hl Geest – genadegaven: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C1FF5D-C5BE-4190-B7D4-52C05CC87AE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/>
        <p:txBody>
          <a:bodyPr anchor="ctr" anchorCtr="1"/>
          <a:lstStyle/>
          <a:p>
            <a:pPr lvl="0" algn="ctr"/>
            <a:r>
              <a:rPr lang="nl-NL" sz="2800"/>
              <a:t>Tijdelijke gaven (wordt gegeven):</a:t>
            </a:r>
          </a:p>
          <a:p>
            <a:pPr lvl="0" algn="ctr"/>
            <a:r>
              <a:rPr lang="nl-NL" sz="2800"/>
              <a:t>1 Korinthe 12:8-10</a:t>
            </a:r>
          </a:p>
          <a:p>
            <a:pPr lvl="0" algn="ctr"/>
            <a:endParaRPr lang="nl-NL" sz="2800"/>
          </a:p>
          <a:p>
            <a:pPr lvl="0" algn="ctr"/>
            <a:r>
              <a:rPr lang="nl-NL" sz="2800"/>
              <a:t>Blijvende gaven (in de gemeente gesteld):</a:t>
            </a:r>
          </a:p>
          <a:p>
            <a:pPr lvl="0" algn="ctr"/>
            <a:r>
              <a:rPr lang="nl-NL" sz="2800"/>
              <a:t>1 Korinthe 12:28-30</a:t>
            </a:r>
          </a:p>
          <a:p>
            <a:pPr lvl="0" algn="ctr"/>
            <a:endParaRPr lang="nl-NL" sz="2800"/>
          </a:p>
          <a:p>
            <a:pPr lvl="0" algn="ctr"/>
            <a:r>
              <a:rPr lang="nl-NL" sz="2800"/>
              <a:t>Een deel van deze gaven behoren tot de ‘de krachten van de komende eeuw’.</a:t>
            </a:r>
          </a:p>
          <a:p>
            <a:pPr lvl="0" algn="ctr"/>
            <a:r>
              <a:rPr lang="nl-NL" sz="2800"/>
              <a:t>Daardoor getuigde God in het begin mee.</a:t>
            </a:r>
          </a:p>
          <a:p>
            <a:pPr lvl="0" algn="ctr"/>
            <a:r>
              <a:rPr lang="nl-NL" sz="2800"/>
              <a:t>(Hebreen 6:5, 2:4)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20225-938B-42C5-9A98-7CFBC77DE8F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999" y="594000"/>
            <a:ext cx="9071640" cy="677160"/>
          </a:xfrm>
        </p:spPr>
        <p:txBody>
          <a:bodyPr>
            <a:spAutoFit/>
          </a:bodyPr>
          <a:lstStyle/>
          <a:p>
            <a:pPr lvl="0"/>
            <a:r>
              <a:rPr lang="de-DE">
                <a:solidFill>
                  <a:srgbClr val="000000"/>
                </a:solidFill>
              </a:rPr>
              <a:t>Hl Geest in het Oude Testament: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035DA0-D47D-4E67-B821-CAD8F93EAD2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/>
        <p:txBody>
          <a:bodyPr anchor="ctr" anchorCtr="1"/>
          <a:lstStyle/>
          <a:p>
            <a:pPr algn="ctr"/>
            <a:endParaRPr lang="de-DE"/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9ADC2BC2-A711-4C66-B5CE-BAC42C6C127D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224000" y="1769040"/>
            <a:ext cx="7619760" cy="49050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5DED0-1920-4921-AC17-5D377A5DC3B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999" y="262080"/>
            <a:ext cx="9071640" cy="1341000"/>
          </a:xfrm>
        </p:spPr>
        <p:txBody>
          <a:bodyPr>
            <a:spAutoFit/>
          </a:bodyPr>
          <a:lstStyle/>
          <a:p>
            <a:pPr lvl="0"/>
            <a:r>
              <a:rPr lang="de-DE">
                <a:solidFill>
                  <a:srgbClr val="000000"/>
                </a:solidFill>
              </a:rPr>
              <a:t>Hl Geest – doel van de genadegaven: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5C705F-7189-4805-BB92-3412CEE57EA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03999" y="1756800"/>
            <a:ext cx="9071640" cy="5013720"/>
          </a:xfrm>
        </p:spPr>
        <p:txBody>
          <a:bodyPr anchor="ctr" anchorCtr="1"/>
          <a:lstStyle/>
          <a:p>
            <a:pPr lvl="0" algn="ctr"/>
            <a:r>
              <a:rPr lang="de-DE"/>
              <a:t>in 1 Korinthe:</a:t>
            </a:r>
          </a:p>
          <a:p>
            <a:pPr lvl="0" algn="ctr"/>
            <a:endParaRPr lang="de-DE"/>
          </a:p>
          <a:p>
            <a:pPr lvl="0" algn="ctr">
              <a:buSzPct val="45000"/>
              <a:buFont typeface="StarSymbol"/>
              <a:buChar char="●"/>
            </a:pPr>
            <a:r>
              <a:rPr lang="de-DE"/>
              <a:t>Nuttig 12:7</a:t>
            </a:r>
          </a:p>
          <a:p>
            <a:pPr lvl="0" algn="ctr">
              <a:buSzPct val="45000"/>
              <a:buFont typeface="StarSymbol"/>
              <a:buChar char="●"/>
            </a:pPr>
            <a:r>
              <a:rPr lang="de-DE"/>
              <a:t>De leden dragen zorg voor elkaar 12:25</a:t>
            </a:r>
          </a:p>
          <a:p>
            <a:pPr lvl="0" algn="ctr">
              <a:buSzPct val="45000"/>
              <a:buFont typeface="StarSymbol"/>
              <a:buChar char="●"/>
            </a:pPr>
            <a:r>
              <a:rPr lang="de-DE"/>
              <a:t>Stichting, opbouwing van de gemeente</a:t>
            </a:r>
          </a:p>
          <a:p>
            <a:pPr lvl="0" algn="ctr">
              <a:buSzPct val="45000"/>
              <a:buFont typeface="StarSymbol"/>
              <a:buChar char="●"/>
            </a:pPr>
            <a:r>
              <a:rPr lang="de-DE"/>
              <a:t>14:4-5,17,26</a:t>
            </a:r>
          </a:p>
          <a:p>
            <a:pPr lvl="0" algn="ctr">
              <a:buSzPct val="45000"/>
              <a:buFont typeface="StarSymbol"/>
              <a:buChar char="●"/>
            </a:pPr>
            <a:r>
              <a:rPr lang="de-DE"/>
              <a:t>Praktische gebruiksaanwijzing:</a:t>
            </a:r>
          </a:p>
          <a:p>
            <a:pPr lvl="0" algn="ctr"/>
            <a:r>
              <a:rPr lang="de-DE"/>
              <a:t>1 Petrus 4:10-11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00804-7826-4AFE-9AE0-D456495BD5D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999" y="255240"/>
            <a:ext cx="9071640" cy="1354320"/>
          </a:xfrm>
        </p:spPr>
        <p:txBody>
          <a:bodyPr>
            <a:spAutoFit/>
          </a:bodyPr>
          <a:lstStyle/>
          <a:p>
            <a:pPr lvl="0"/>
            <a:r>
              <a:rPr lang="de-DE">
                <a:solidFill>
                  <a:srgbClr val="000000"/>
                </a:solidFill>
              </a:rPr>
              <a:t>Hl Geest – verschil tussen 1 Kor. 12 en Efeze 4:6-8: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4BDCEB-8074-48E9-8A39-3E7BD8A93B3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/>
        <p:txBody>
          <a:bodyPr anchor="ctr" anchorCtr="1"/>
          <a:lstStyle/>
          <a:p>
            <a:pPr lvl="0" algn="ctr">
              <a:buSzPct val="45000"/>
              <a:buFont typeface="StarSymbol"/>
              <a:buChar char="●"/>
            </a:pPr>
            <a:r>
              <a:rPr lang="de-DE"/>
              <a:t>1 Korinthe 12: een persoon krijgt een gave</a:t>
            </a:r>
          </a:p>
          <a:p>
            <a:pPr lvl="0" algn="ctr">
              <a:buSzPct val="45000"/>
              <a:buFont typeface="StarSymbol"/>
              <a:buChar char="●"/>
            </a:pPr>
            <a:endParaRPr lang="de-DE"/>
          </a:p>
          <a:p>
            <a:pPr lvl="0" algn="ctr">
              <a:buSzPct val="45000"/>
              <a:buFont typeface="StarSymbol"/>
              <a:buChar char="●"/>
            </a:pPr>
            <a:r>
              <a:rPr lang="de-DE"/>
              <a:t>Efeze 4: Personen als gave aan de gemeente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2F80B-DA00-4F5D-87F1-4A5B169ED2D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999" y="262080"/>
            <a:ext cx="9071640" cy="1341000"/>
          </a:xfrm>
        </p:spPr>
        <p:txBody>
          <a:bodyPr>
            <a:spAutoFit/>
          </a:bodyPr>
          <a:lstStyle/>
          <a:p>
            <a:pPr lvl="0"/>
            <a:r>
              <a:rPr lang="de-DE">
                <a:solidFill>
                  <a:srgbClr val="000000"/>
                </a:solidFill>
              </a:rPr>
              <a:t>Hl Geest – leiding in de samenkomsten: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1BEE43-8C7A-42CE-86DC-AF6D0B5286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/>
        <p:txBody>
          <a:bodyPr anchor="ctr" anchorCtr="1"/>
          <a:lstStyle/>
          <a:p>
            <a:pPr lvl="0" algn="ctr">
              <a:buSzPct val="45000"/>
              <a:buFont typeface="StarSymbol"/>
              <a:buChar char="●"/>
            </a:pPr>
            <a:r>
              <a:rPr lang="de-DE"/>
              <a:t>1 Korinthe 12:11, 14:26</a:t>
            </a:r>
          </a:p>
          <a:p>
            <a:pPr lvl="0" algn="ctr">
              <a:buSzPct val="45000"/>
              <a:buFont typeface="StarSymbol"/>
              <a:buChar char="●"/>
            </a:pPr>
            <a:endParaRPr lang="de-DE"/>
          </a:p>
          <a:p>
            <a:pPr lvl="0" algn="ctr">
              <a:buSzPct val="45000"/>
              <a:buFont typeface="StarSymbol"/>
              <a:buChar char="●"/>
            </a:pPr>
            <a:r>
              <a:rPr lang="de-DE"/>
              <a:t>Letterlijk: Joh. 16:13, Rom. 8:14, Gal. 5:18,25</a:t>
            </a:r>
          </a:p>
          <a:p>
            <a:pPr lvl="0" algn="ctr"/>
            <a:endParaRPr lang="de-DE"/>
          </a:p>
          <a:p>
            <a:pPr lvl="0" algn="ctr"/>
            <a:endParaRPr lang="de-DE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657B9-DE09-4E2E-B76D-1B56376B433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999" y="262080"/>
            <a:ext cx="9071640" cy="1341000"/>
          </a:xfrm>
        </p:spPr>
        <p:txBody>
          <a:bodyPr>
            <a:spAutoFit/>
          </a:bodyPr>
          <a:lstStyle/>
          <a:p>
            <a:pPr lvl="0"/>
            <a:r>
              <a:rPr lang="de-DE">
                <a:solidFill>
                  <a:srgbClr val="000000"/>
                </a:solidFill>
              </a:rPr>
              <a:t>Hl Geest – leiding in de samenkomsten praktisch: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550961-BF14-46BA-BECE-D1AE3B8E635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03999" y="1756800"/>
            <a:ext cx="9071640" cy="5013720"/>
          </a:xfrm>
        </p:spPr>
        <p:txBody>
          <a:bodyPr anchor="ctr" anchorCtr="1"/>
          <a:lstStyle/>
          <a:p>
            <a:pPr lvl="0" algn="ctr"/>
            <a:r>
              <a:rPr lang="de-DE" sz="2800"/>
              <a:t>1. altijd door de Hl Geest geleidt zijn</a:t>
            </a:r>
          </a:p>
          <a:p>
            <a:pPr lvl="0" algn="ctr"/>
            <a:r>
              <a:rPr lang="de-DE" sz="2800"/>
              <a:t>2. wat de samenkomsten betreft extra nauwlettend zijn</a:t>
            </a:r>
          </a:p>
          <a:p>
            <a:pPr lvl="0" algn="ctr"/>
            <a:r>
              <a:rPr lang="de-DE" sz="2800"/>
              <a:t>3. nadenkend, toebereid Hd. 16:10 ↔ 1 Kor. 14:15,32</a:t>
            </a:r>
          </a:p>
          <a:p>
            <a:pPr lvl="0" algn="ctr"/>
            <a:r>
              <a:rPr lang="de-DE" sz="2800"/>
              <a:t>4. spontaan 1 Kor. 14:26,30</a:t>
            </a:r>
          </a:p>
          <a:p>
            <a:pPr lvl="0" algn="ctr"/>
            <a:r>
              <a:rPr lang="de-DE" sz="2800"/>
              <a:t>5. kritisch op jezelf blijven</a:t>
            </a:r>
          </a:p>
          <a:p>
            <a:pPr lvl="0" algn="ctr"/>
            <a:r>
              <a:rPr lang="de-DE" sz="2800"/>
              <a:t>6. vrijheid en vrijmoedigheid</a:t>
            </a:r>
          </a:p>
          <a:p>
            <a:pPr lvl="0" algn="ctr"/>
            <a:r>
              <a:rPr lang="de-DE" sz="2800"/>
              <a:t>7. verantwoording</a:t>
            </a:r>
          </a:p>
          <a:p>
            <a:pPr lvl="0" algn="ctr"/>
            <a:r>
              <a:rPr lang="de-DE" sz="2800"/>
              <a:t>8. de zusters? 1 Kor. 14:34-35 toch 1 Petr. 2:5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1D48C-DC29-4752-A298-2550B7F1296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999" y="594000"/>
            <a:ext cx="9071640" cy="677160"/>
          </a:xfrm>
        </p:spPr>
        <p:txBody>
          <a:bodyPr>
            <a:spAutoFit/>
          </a:bodyPr>
          <a:lstStyle/>
          <a:p>
            <a:pPr lvl="0"/>
            <a:r>
              <a:rPr lang="de-DE">
                <a:solidFill>
                  <a:srgbClr val="000000"/>
                </a:solidFill>
              </a:rPr>
              <a:t>Hl Geest in het Oude Testament: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D82432-1C07-4F87-B2C7-A1505F9A3DB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03999" y="1528920"/>
            <a:ext cx="9071640" cy="5469480"/>
          </a:xfrm>
        </p:spPr>
        <p:txBody>
          <a:bodyPr anchor="ctr" anchorCtr="1"/>
          <a:lstStyle/>
          <a:p>
            <a:pPr lvl="0" algn="ctr"/>
            <a:r>
              <a:rPr lang="de-DE" sz="2800"/>
              <a:t>Voorbeelden:</a:t>
            </a:r>
          </a:p>
          <a:p>
            <a:pPr lvl="0" algn="ctr"/>
            <a:r>
              <a:rPr lang="de-DE" sz="2800" b="1"/>
              <a:t>Gelovigen:</a:t>
            </a:r>
          </a:p>
          <a:p>
            <a:pPr lvl="0" algn="ctr"/>
            <a:r>
              <a:rPr lang="de-DE" sz="2800"/>
              <a:t>Bezaleël: Exodus 35:31</a:t>
            </a:r>
          </a:p>
          <a:p>
            <a:pPr lvl="0" algn="ctr"/>
            <a:r>
              <a:rPr lang="de-DE" sz="2800"/>
              <a:t>David: Psalm 51:13</a:t>
            </a:r>
          </a:p>
          <a:p>
            <a:pPr lvl="0" algn="ctr"/>
            <a:r>
              <a:rPr lang="de-DE" sz="2800"/>
              <a:t>Zacharia: Lukas 1:67</a:t>
            </a:r>
          </a:p>
          <a:p>
            <a:pPr lvl="0" algn="ctr"/>
            <a:r>
              <a:rPr lang="de-DE" sz="2800" b="1"/>
              <a:t>Ongelovigen:</a:t>
            </a:r>
          </a:p>
          <a:p>
            <a:pPr lvl="0" algn="ctr"/>
            <a:r>
              <a:rPr lang="de-DE" sz="2800"/>
              <a:t>Bileam: Numeri 24:2</a:t>
            </a:r>
          </a:p>
          <a:p>
            <a:pPr lvl="0" algn="ctr"/>
            <a:r>
              <a:rPr lang="de-DE" sz="2800"/>
              <a:t>Saul: 1 Samuel 10:11, 16:14, 19:22-24</a:t>
            </a:r>
          </a:p>
          <a:p>
            <a:pPr lvl="0" algn="ctr"/>
            <a:r>
              <a:rPr lang="de-DE" sz="2800"/>
              <a:t>Judas: Mattheus 10:1, 7:22-23, Hebreeën 6:4-5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4CCE2-9E38-4953-B4F1-3D71790A653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/>
          <a:p>
            <a:pPr lvl="0"/>
            <a:r>
              <a:rPr lang="de-DE">
                <a:solidFill>
                  <a:srgbClr val="000000"/>
                </a:solidFill>
              </a:rPr>
              <a:t>Hl Geest in het Nieuwe Testament: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9A99FA-6D43-4D53-9FC0-FD757E29A83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76360" y="1728000"/>
            <a:ext cx="9071640" cy="4989240"/>
          </a:xfrm>
        </p:spPr>
        <p:txBody>
          <a:bodyPr anchor="ctr" anchorCtr="1"/>
          <a:lstStyle/>
          <a:p>
            <a:pPr algn="ctr"/>
            <a:endParaRPr lang="de-DE"/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F68F368B-39BB-4203-AFFC-2A4CD137EEA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 rot="3600">
            <a:off x="534256" y="1851863"/>
            <a:ext cx="8985240" cy="477684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0BCCA-AA65-4C01-9C65-FA7C8BF8A8B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/>
          <a:p>
            <a:pPr lvl="0"/>
            <a:r>
              <a:rPr lang="de-DE">
                <a:solidFill>
                  <a:srgbClr val="000000"/>
                </a:solidFill>
              </a:rPr>
              <a:t>Hl Geest in het Nieuwe Testament: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F4803B-66A9-4938-86C4-BA4A6555E96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03999" y="2734920"/>
            <a:ext cx="9071640" cy="3057120"/>
          </a:xfrm>
        </p:spPr>
        <p:txBody>
          <a:bodyPr anchor="ctr" anchorCtr="1">
            <a:spAutoFit/>
          </a:bodyPr>
          <a:lstStyle/>
          <a:p>
            <a:pPr lvl="0" algn="ctr"/>
            <a:r>
              <a:rPr lang="de-DE" b="1" u="sng"/>
              <a:t>in u</a:t>
            </a:r>
          </a:p>
          <a:p>
            <a:pPr lvl="0" algn="ctr">
              <a:buSzPct val="45000"/>
              <a:buFont typeface="StarSymbol"/>
              <a:buChar char="●"/>
            </a:pPr>
            <a:endParaRPr lang="de-DE"/>
          </a:p>
          <a:p>
            <a:pPr lvl="0" algn="ctr"/>
            <a:r>
              <a:rPr lang="de-DE"/>
              <a:t>bij u tot in eeuwigheid</a:t>
            </a:r>
          </a:p>
          <a:p>
            <a:pPr lvl="0" algn="ctr"/>
            <a:endParaRPr lang="de-DE"/>
          </a:p>
          <a:p>
            <a:pPr lvl="0" algn="ctr"/>
            <a:r>
              <a:rPr lang="de-DE" sz="2400"/>
              <a:t>Johannes 14:16-17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5D6F1-1ED0-4D1C-9895-B14B75EE66D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999" y="255240"/>
            <a:ext cx="9071640" cy="1354320"/>
          </a:xfrm>
        </p:spPr>
        <p:txBody>
          <a:bodyPr>
            <a:spAutoFit/>
          </a:bodyPr>
          <a:lstStyle/>
          <a:p>
            <a:pPr lvl="0"/>
            <a:r>
              <a:rPr lang="de-DE">
                <a:solidFill>
                  <a:srgbClr val="000000"/>
                </a:solidFill>
              </a:rPr>
              <a:t>De Hl. Geest</a:t>
            </a:r>
            <a:br>
              <a:rPr lang="de-DE">
                <a:solidFill>
                  <a:srgbClr val="000000"/>
                </a:solidFill>
              </a:rPr>
            </a:br>
            <a:r>
              <a:rPr lang="de-DE">
                <a:solidFill>
                  <a:srgbClr val="000000"/>
                </a:solidFill>
              </a:rPr>
              <a:t>-een goddelijke persoon op aarde-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7F4725-9324-44ED-8320-949A27246B0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49720" y="3893760"/>
            <a:ext cx="9071640" cy="2508480"/>
          </a:xfrm>
        </p:spPr>
        <p:txBody>
          <a:bodyPr anchor="ctr" anchorCtr="1">
            <a:spAutoFit/>
          </a:bodyPr>
          <a:lstStyle/>
          <a:p>
            <a:pPr lvl="0" algn="ctr"/>
            <a:r>
              <a:rPr lang="nl-NL"/>
              <a:t>Verder:</a:t>
            </a:r>
          </a:p>
          <a:p>
            <a:pPr lvl="0" algn="ctr"/>
            <a:r>
              <a:rPr lang="nl-NL"/>
              <a:t>Mattheus 3:16-17 (doop)</a:t>
            </a:r>
          </a:p>
          <a:p>
            <a:pPr lvl="0" algn="ctr"/>
            <a:r>
              <a:rPr lang="nl-NL"/>
              <a:t>Mattheus 28:19 (‘doopformule’)</a:t>
            </a:r>
          </a:p>
          <a:p>
            <a:pPr lvl="0" algn="ctr"/>
            <a:r>
              <a:rPr lang="nl-NL"/>
              <a:t>2 Korinthe 13:13 (zegenwens)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E19E71C-AC26-44ED-83A0-298C862FD566}"/>
              </a:ext>
            </a:extLst>
          </p:cNvPr>
          <p:cNvGraphicFramePr>
            <a:graphicFrameLocks noGrp="1"/>
          </p:cNvGraphicFramePr>
          <p:nvPr/>
        </p:nvGraphicFramePr>
        <p:xfrm>
          <a:off x="550080" y="1800720"/>
          <a:ext cx="9071640" cy="1994583"/>
        </p:xfrm>
        <a:graphic>
          <a:graphicData uri="http://schemas.openxmlformats.org/drawingml/2006/table">
            <a:tbl>
              <a:tblPr/>
              <a:tblGrid>
                <a:gridCol w="3022920">
                  <a:extLst>
                    <a:ext uri="{9D8B030D-6E8A-4147-A177-3AD203B41FA5}">
                      <a16:colId xmlns:a16="http://schemas.microsoft.com/office/drawing/2014/main" val="2996243537"/>
                    </a:ext>
                  </a:extLst>
                </a:gridCol>
                <a:gridCol w="3022920">
                  <a:extLst>
                    <a:ext uri="{9D8B030D-6E8A-4147-A177-3AD203B41FA5}">
                      <a16:colId xmlns:a16="http://schemas.microsoft.com/office/drawing/2014/main" val="1782137806"/>
                    </a:ext>
                  </a:extLst>
                </a:gridCol>
                <a:gridCol w="3025800">
                  <a:extLst>
                    <a:ext uri="{9D8B030D-6E8A-4147-A177-3AD203B41FA5}">
                      <a16:colId xmlns:a16="http://schemas.microsoft.com/office/drawing/2014/main" val="1461383465"/>
                    </a:ext>
                  </a:extLst>
                </a:gridCol>
              </a:tblGrid>
              <a:tr h="474840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de-DE" sz="2400" b="1" i="0" u="none" strike="noStrike" kern="1200">
                          <a:ln>
                            <a:noFill/>
                          </a:ln>
                          <a:latin typeface="Arial" pitchFamily="18"/>
                          <a:ea typeface="Microsoft YaHei" pitchFamily="2"/>
                          <a:cs typeface="Arial" pitchFamily="2"/>
                        </a:rPr>
                        <a:t>Bijbeltekst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de-DE" sz="2400" b="1" i="0" u="none" strike="noStrike" kern="1200">
                          <a:ln>
                            <a:noFill/>
                          </a:ln>
                          <a:latin typeface="Arial" pitchFamily="18"/>
                          <a:ea typeface="Microsoft YaHei" pitchFamily="2"/>
                          <a:cs typeface="Arial" pitchFamily="2"/>
                        </a:rPr>
                        <a:t>formulering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de-DE" sz="2400" b="1" i="0" u="none" strike="noStrike" kern="1200">
                          <a:ln>
                            <a:noFill/>
                          </a:ln>
                          <a:latin typeface="Arial" pitchFamily="18"/>
                          <a:ea typeface="Microsoft YaHei" pitchFamily="2"/>
                          <a:cs typeface="Arial" pitchFamily="2"/>
                        </a:rPr>
                        <a:t>wijst heen op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5806113"/>
                  </a:ext>
                </a:extLst>
              </a:tr>
              <a:tr h="376560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de-DE" sz="1800" b="0" i="0" u="none" strike="noStrike" kern="1200">
                          <a:ln>
                            <a:noFill/>
                          </a:ln>
                          <a:latin typeface="Arial" pitchFamily="18"/>
                          <a:ea typeface="Microsoft YaHei" pitchFamily="2"/>
                          <a:cs typeface="Arial" pitchFamily="2"/>
                        </a:rPr>
                        <a:t>1 Kor. 2:10; Jes. 40:13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de-DE" sz="1800" b="0" i="0" u="none" strike="noStrike" kern="1200">
                          <a:ln>
                            <a:noFill/>
                          </a:ln>
                          <a:latin typeface="Arial" pitchFamily="18"/>
                          <a:ea typeface="Microsoft YaHei" pitchFamily="2"/>
                          <a:cs typeface="Arial" pitchFamily="2"/>
                        </a:rPr>
                        <a:t>… onderzoekt alle dingen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de-DE" sz="1800" b="0" i="0" u="none" strike="noStrike" kern="1200">
                          <a:ln>
                            <a:noFill/>
                          </a:ln>
                          <a:latin typeface="Arial" pitchFamily="18"/>
                          <a:ea typeface="Microsoft YaHei" pitchFamily="2"/>
                          <a:cs typeface="Arial" pitchFamily="2"/>
                        </a:rPr>
                        <a:t>alwetend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1442014"/>
                  </a:ext>
                </a:extLst>
              </a:tr>
              <a:tr h="376560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de-DE" sz="1800" b="0" i="0" u="none" strike="noStrike" kern="1200">
                          <a:ln>
                            <a:noFill/>
                          </a:ln>
                          <a:latin typeface="Arial" pitchFamily="18"/>
                          <a:ea typeface="Microsoft YaHei" pitchFamily="2"/>
                          <a:cs typeface="Arial" pitchFamily="2"/>
                        </a:rPr>
                        <a:t>Ps. 139:7-8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de-DE" sz="1800" b="0" i="0" u="none" strike="noStrike" kern="1200">
                          <a:ln>
                            <a:noFill/>
                          </a:ln>
                          <a:latin typeface="Arial" pitchFamily="18"/>
                          <a:ea typeface="Microsoft YaHei" pitchFamily="2"/>
                          <a:cs typeface="Arial" pitchFamily="2"/>
                        </a:rPr>
                        <a:t>vluchten voor de Geest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de-DE" sz="1800" b="0" i="0" u="none" strike="noStrike" kern="1200">
                          <a:ln>
                            <a:noFill/>
                          </a:ln>
                          <a:latin typeface="Arial" pitchFamily="18"/>
                          <a:ea typeface="Microsoft YaHei" pitchFamily="2"/>
                          <a:cs typeface="Arial" pitchFamily="2"/>
                        </a:rPr>
                        <a:t>alomtegenwoordig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1566993"/>
                  </a:ext>
                </a:extLst>
              </a:tr>
              <a:tr h="376560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de-DE" sz="1800" b="0" i="0" u="none" strike="noStrike" kern="1200">
                          <a:ln>
                            <a:noFill/>
                          </a:ln>
                          <a:latin typeface="Arial" pitchFamily="18"/>
                          <a:ea typeface="Microsoft YaHei" pitchFamily="2"/>
                          <a:cs typeface="Arial" pitchFamily="2"/>
                        </a:rPr>
                        <a:t>Job 33:4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de-DE" sz="1800" b="0" i="0" u="none" strike="noStrike" kern="1200">
                          <a:ln>
                            <a:noFill/>
                          </a:ln>
                          <a:latin typeface="Arial" pitchFamily="18"/>
                          <a:ea typeface="Microsoft YaHei" pitchFamily="2"/>
                          <a:cs typeface="Arial" pitchFamily="2"/>
                        </a:rPr>
                        <a:t>Hij heeft gemaakt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de-DE" sz="1800" b="0" i="0" u="none" strike="noStrike" kern="1200">
                          <a:ln>
                            <a:noFill/>
                          </a:ln>
                          <a:latin typeface="Arial" pitchFamily="18"/>
                          <a:ea typeface="Microsoft YaHei" pitchFamily="2"/>
                          <a:cs typeface="Arial" pitchFamily="2"/>
                        </a:rPr>
                        <a:t>scheppingsmacht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331758"/>
                  </a:ext>
                </a:extLst>
              </a:tr>
              <a:tr h="378000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de-DE" sz="1800" b="0" i="0" u="none" strike="noStrike" kern="1200">
                          <a:ln>
                            <a:noFill/>
                          </a:ln>
                          <a:latin typeface="Arial" pitchFamily="18"/>
                          <a:ea typeface="Microsoft YaHei" pitchFamily="2"/>
                          <a:cs typeface="Arial" pitchFamily="2"/>
                        </a:rPr>
                        <a:t>Hebr. 9:14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de-DE" sz="1800" b="0" i="0" u="none" strike="noStrike" kern="1200">
                          <a:ln>
                            <a:noFill/>
                          </a:ln>
                          <a:latin typeface="Arial" pitchFamily="18"/>
                          <a:ea typeface="Microsoft YaHei" pitchFamily="2"/>
                          <a:cs typeface="Arial" pitchFamily="2"/>
                        </a:rPr>
                        <a:t>Eeuwige Geest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de-DE" sz="1800" b="0" i="0" u="none" strike="noStrike" kern="1200">
                          <a:ln>
                            <a:noFill/>
                          </a:ln>
                          <a:latin typeface="Arial" pitchFamily="18"/>
                          <a:ea typeface="Microsoft YaHei" pitchFamily="2"/>
                          <a:cs typeface="Arial" pitchFamily="2"/>
                        </a:rPr>
                        <a:t>alleen God is eeuwig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151273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DA772-6D9A-4BC2-A217-CEAA99E1B58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999" y="594000"/>
            <a:ext cx="9071640" cy="677160"/>
          </a:xfrm>
        </p:spPr>
        <p:txBody>
          <a:bodyPr>
            <a:spAutoFit/>
          </a:bodyPr>
          <a:lstStyle/>
          <a:p>
            <a:pPr lvl="0"/>
            <a:r>
              <a:rPr lang="de-DE">
                <a:solidFill>
                  <a:srgbClr val="000000"/>
                </a:solidFill>
              </a:rPr>
              <a:t>De Hl. Geest - een persoon: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0D5003-1F54-4042-93BD-F21DF924ACC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/>
        <p:txBody>
          <a:bodyPr anchor="ctr" anchorCtr="1"/>
          <a:lstStyle/>
          <a:p>
            <a:pPr algn="ctr"/>
            <a:endParaRPr lang="de-DE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44824FD-2891-4B3C-8940-640865825F76}"/>
              </a:ext>
            </a:extLst>
          </p:cNvPr>
          <p:cNvGraphicFramePr>
            <a:graphicFrameLocks noGrp="1"/>
          </p:cNvGraphicFramePr>
          <p:nvPr/>
        </p:nvGraphicFramePr>
        <p:xfrm>
          <a:off x="503999" y="1728000"/>
          <a:ext cx="9143640" cy="1556999"/>
        </p:xfrm>
        <a:graphic>
          <a:graphicData uri="http://schemas.openxmlformats.org/drawingml/2006/table">
            <a:tbl>
              <a:tblPr/>
              <a:tblGrid>
                <a:gridCol w="3047040">
                  <a:extLst>
                    <a:ext uri="{9D8B030D-6E8A-4147-A177-3AD203B41FA5}">
                      <a16:colId xmlns:a16="http://schemas.microsoft.com/office/drawing/2014/main" val="1966912663"/>
                    </a:ext>
                  </a:extLst>
                </a:gridCol>
                <a:gridCol w="3047040">
                  <a:extLst>
                    <a:ext uri="{9D8B030D-6E8A-4147-A177-3AD203B41FA5}">
                      <a16:colId xmlns:a16="http://schemas.microsoft.com/office/drawing/2014/main" val="650723152"/>
                    </a:ext>
                  </a:extLst>
                </a:gridCol>
                <a:gridCol w="3049560">
                  <a:extLst>
                    <a:ext uri="{9D8B030D-6E8A-4147-A177-3AD203B41FA5}">
                      <a16:colId xmlns:a16="http://schemas.microsoft.com/office/drawing/2014/main" val="114569996"/>
                    </a:ext>
                  </a:extLst>
                </a:gridCol>
              </a:tblGrid>
              <a:tr h="459719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de-DE" sz="2400" b="1" i="0" u="none" strike="noStrike" kern="1200">
                          <a:ln>
                            <a:noFill/>
                          </a:ln>
                          <a:latin typeface="Arial" pitchFamily="18"/>
                          <a:ea typeface="Microsoft YaHei" pitchFamily="2"/>
                          <a:cs typeface="Arial" pitchFamily="2"/>
                        </a:rPr>
                        <a:t>Bijbeltekst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de-DE" sz="2400" b="1" i="0" u="none" strike="noStrike" kern="1200">
                          <a:ln>
                            <a:noFill/>
                          </a:ln>
                          <a:latin typeface="Arial" pitchFamily="18"/>
                          <a:ea typeface="Microsoft YaHei" pitchFamily="2"/>
                          <a:cs typeface="Arial" pitchFamily="2"/>
                        </a:rPr>
                        <a:t>formulering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de-DE" sz="2400" b="1" i="0" u="none" strike="noStrike" kern="1200">
                          <a:ln>
                            <a:noFill/>
                          </a:ln>
                          <a:latin typeface="Arial" pitchFamily="18"/>
                          <a:ea typeface="Microsoft YaHei" pitchFamily="2"/>
                          <a:cs typeface="Arial" pitchFamily="2"/>
                        </a:rPr>
                        <a:t>Wijst heen op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151718"/>
                  </a:ext>
                </a:extLst>
              </a:tr>
              <a:tr h="364679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de-DE" sz="1800" b="0" i="0" u="none" strike="noStrike" kern="1200">
                          <a:ln>
                            <a:noFill/>
                          </a:ln>
                          <a:latin typeface="Arial" pitchFamily="18"/>
                          <a:ea typeface="Microsoft YaHei" pitchFamily="2"/>
                          <a:cs typeface="Arial" pitchFamily="2"/>
                        </a:rPr>
                        <a:t>1 Kor. 2:10-11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de-DE" sz="1800" b="0" i="0" u="none" strike="noStrike" kern="1200">
                          <a:ln>
                            <a:noFill/>
                          </a:ln>
                          <a:latin typeface="Arial" pitchFamily="18"/>
                          <a:ea typeface="Microsoft YaHei" pitchFamily="2"/>
                          <a:cs typeface="Arial" pitchFamily="2"/>
                        </a:rPr>
                        <a:t>Kent (weet) alles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de-DE" sz="1800" b="0" i="0" u="none" strike="noStrike" kern="1200">
                          <a:ln>
                            <a:noFill/>
                          </a:ln>
                          <a:latin typeface="Arial" pitchFamily="18"/>
                          <a:ea typeface="Microsoft YaHei" pitchFamily="2"/>
                          <a:cs typeface="Arial" pitchFamily="2"/>
                        </a:rPr>
                        <a:t>Geest, verstand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608881"/>
                  </a:ext>
                </a:extLst>
              </a:tr>
              <a:tr h="364679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de-DE" sz="1800" b="0" i="0" u="none" strike="noStrike" kern="1200">
                          <a:ln>
                            <a:noFill/>
                          </a:ln>
                          <a:latin typeface="Arial" pitchFamily="18"/>
                          <a:ea typeface="Microsoft YaHei" pitchFamily="2"/>
                          <a:cs typeface="Arial" pitchFamily="2"/>
                        </a:rPr>
                        <a:t>Ef. 4:30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de-DE" sz="1800" b="0" i="0" u="none" strike="noStrike" kern="1200">
                          <a:ln>
                            <a:noFill/>
                          </a:ln>
                          <a:latin typeface="Arial" pitchFamily="18"/>
                          <a:ea typeface="Microsoft YaHei" pitchFamily="2"/>
                          <a:cs typeface="Arial" pitchFamily="2"/>
                        </a:rPr>
                        <a:t>Kan bedroeft worden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de-DE" sz="1800" b="0" i="0" u="none" strike="noStrike" kern="1200">
                          <a:ln>
                            <a:noFill/>
                          </a:ln>
                          <a:latin typeface="Arial" pitchFamily="18"/>
                          <a:ea typeface="Microsoft YaHei" pitchFamily="2"/>
                          <a:cs typeface="Arial" pitchFamily="2"/>
                        </a:rPr>
                        <a:t>Gevoelens, ondervindingen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5859586"/>
                  </a:ext>
                </a:extLst>
              </a:tr>
              <a:tr h="365399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de-DE" sz="1800" b="0" i="0" u="none" strike="noStrike" kern="1200">
                          <a:ln>
                            <a:noFill/>
                          </a:ln>
                          <a:latin typeface="Arial" pitchFamily="18"/>
                          <a:ea typeface="Microsoft YaHei" pitchFamily="2"/>
                          <a:cs typeface="Arial" pitchFamily="2"/>
                        </a:rPr>
                        <a:t>1 Kor. 12:11, Joh. 3:8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de-DE" sz="1800" b="0" i="0" u="none" strike="noStrike" kern="1200">
                          <a:ln>
                            <a:noFill/>
                          </a:ln>
                          <a:latin typeface="Arial" pitchFamily="18"/>
                          <a:ea typeface="Microsoft YaHei" pitchFamily="2"/>
                          <a:cs typeface="Arial" pitchFamily="2"/>
                        </a:rPr>
                        <a:t>Hij werkt, zoals Hij wil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de-DE" sz="1800" b="0" i="0" u="none" strike="noStrike" kern="1200">
                          <a:ln>
                            <a:noFill/>
                          </a:ln>
                          <a:latin typeface="Arial" pitchFamily="18"/>
                          <a:ea typeface="Microsoft YaHei" pitchFamily="2"/>
                          <a:cs typeface="Arial" pitchFamily="2"/>
                        </a:rPr>
                        <a:t>Wil, souverein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9496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666E7-2CAE-49DF-BF46-930C87B9D82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/>
          <a:p>
            <a:pPr lvl="0"/>
            <a:r>
              <a:rPr lang="de-DE">
                <a:solidFill>
                  <a:srgbClr val="000000"/>
                </a:solidFill>
              </a:rPr>
              <a:t>De Hl. Geest - een person, Hij ...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34262F-610D-46B3-ADCA-81D9BD6DFF6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03999" y="1346759"/>
            <a:ext cx="9071640" cy="6035115"/>
          </a:xfrm>
        </p:spPr>
        <p:txBody>
          <a:bodyPr anchor="ctr" anchorCtr="1"/>
          <a:lstStyle/>
          <a:p>
            <a:pPr lvl="0" algn="ctr">
              <a:buSzPct val="45000"/>
              <a:buFont typeface="StarSymbol"/>
              <a:buChar char="●"/>
            </a:pPr>
            <a:r>
              <a:rPr lang="de-DE" sz="2800" b="1" dirty="0" err="1"/>
              <a:t>heeft</a:t>
            </a:r>
            <a:r>
              <a:rPr lang="de-DE" sz="2800" b="1" dirty="0"/>
              <a:t> lief Rom 15,30</a:t>
            </a:r>
          </a:p>
          <a:p>
            <a:pPr lvl="0" algn="ctr">
              <a:buSzPct val="45000"/>
              <a:buFont typeface="StarSymbol"/>
              <a:buChar char="●"/>
            </a:pPr>
            <a:r>
              <a:rPr lang="de-DE" sz="2800" b="1" dirty="0" err="1"/>
              <a:t>troost</a:t>
            </a:r>
            <a:r>
              <a:rPr lang="de-DE" sz="2800" b="1" dirty="0"/>
              <a:t> 			</a:t>
            </a:r>
            <a:r>
              <a:rPr lang="de-DE" sz="2800" b="1" dirty="0" err="1"/>
              <a:t>Joh</a:t>
            </a:r>
            <a:r>
              <a:rPr lang="de-DE" sz="2800" b="1" dirty="0"/>
              <a:t> 14-16</a:t>
            </a:r>
          </a:p>
          <a:p>
            <a:pPr lvl="0" algn="ctr">
              <a:buSzPct val="45000"/>
              <a:buFont typeface="StarSymbol"/>
              <a:buChar char="●"/>
            </a:pPr>
            <a:r>
              <a:rPr lang="de-DE" sz="2800" b="1" dirty="0" err="1"/>
              <a:t>hoort</a:t>
            </a:r>
            <a:r>
              <a:rPr lang="de-DE" sz="2800" b="1" dirty="0"/>
              <a:t> 			</a:t>
            </a:r>
            <a:r>
              <a:rPr lang="de-DE" sz="2800" b="1" dirty="0" err="1"/>
              <a:t>Joh</a:t>
            </a:r>
            <a:r>
              <a:rPr lang="de-DE" sz="2800" b="1" dirty="0"/>
              <a:t> 16,13</a:t>
            </a:r>
          </a:p>
          <a:p>
            <a:pPr lvl="0" algn="ctr">
              <a:buSzPct val="45000"/>
              <a:buFont typeface="StarSymbol"/>
              <a:buChar char="●"/>
            </a:pPr>
            <a:r>
              <a:rPr lang="de-DE" sz="2800" b="1" dirty="0" err="1"/>
              <a:t>spreekt</a:t>
            </a:r>
            <a:r>
              <a:rPr lang="de-DE" sz="2800" b="1" dirty="0"/>
              <a:t> 		</a:t>
            </a:r>
            <a:r>
              <a:rPr lang="de-DE" sz="2800" b="1" dirty="0" err="1"/>
              <a:t>Joh</a:t>
            </a:r>
            <a:r>
              <a:rPr lang="de-DE" sz="2800" b="1" dirty="0"/>
              <a:t> 16,13</a:t>
            </a:r>
          </a:p>
          <a:p>
            <a:pPr lvl="0" algn="ctr">
              <a:buSzPct val="45000"/>
              <a:buFont typeface="StarSymbol"/>
              <a:buChar char="●"/>
            </a:pPr>
            <a:r>
              <a:rPr lang="de-DE" sz="2800" b="1" dirty="0" err="1"/>
              <a:t>onderwijst</a:t>
            </a:r>
            <a:r>
              <a:rPr lang="de-DE" sz="2800" b="1" dirty="0"/>
              <a:t> 	</a:t>
            </a:r>
            <a:r>
              <a:rPr lang="de-DE" sz="2800" b="1" dirty="0" err="1"/>
              <a:t>Joh</a:t>
            </a:r>
            <a:r>
              <a:rPr lang="de-DE" sz="2800" b="1" dirty="0"/>
              <a:t> 14,26</a:t>
            </a:r>
          </a:p>
          <a:p>
            <a:pPr lvl="0" algn="ctr">
              <a:buSzPct val="45000"/>
              <a:buFont typeface="StarSymbol"/>
              <a:buChar char="●"/>
            </a:pPr>
            <a:r>
              <a:rPr lang="de-DE" sz="2800" b="1" dirty="0" err="1"/>
              <a:t>herinnerd</a:t>
            </a:r>
            <a:r>
              <a:rPr lang="de-DE" sz="2800" b="1" dirty="0"/>
              <a:t>		</a:t>
            </a:r>
            <a:r>
              <a:rPr lang="de-DE" sz="2800" b="1" dirty="0" err="1"/>
              <a:t>Joh</a:t>
            </a:r>
            <a:r>
              <a:rPr lang="de-DE" sz="2800" b="1" dirty="0"/>
              <a:t> 14,26</a:t>
            </a:r>
          </a:p>
          <a:p>
            <a:pPr lvl="0" algn="ctr">
              <a:buSzPct val="45000"/>
              <a:buFont typeface="StarSymbol"/>
              <a:buChar char="●"/>
            </a:pPr>
            <a:r>
              <a:rPr lang="de-DE" sz="2800" b="1" dirty="0" err="1"/>
              <a:t>overtuigt</a:t>
            </a:r>
            <a:r>
              <a:rPr lang="de-DE" sz="2800" b="1" dirty="0"/>
              <a:t> 		</a:t>
            </a:r>
            <a:r>
              <a:rPr lang="de-DE" sz="2800" b="1" dirty="0" err="1"/>
              <a:t>Joh</a:t>
            </a:r>
            <a:r>
              <a:rPr lang="de-DE" sz="2800" b="1" dirty="0"/>
              <a:t> 16,8</a:t>
            </a:r>
          </a:p>
          <a:p>
            <a:pPr lvl="0" algn="ctr">
              <a:buSzPct val="45000"/>
              <a:buFont typeface="StarSymbol"/>
              <a:buChar char="●"/>
            </a:pPr>
            <a:r>
              <a:rPr lang="de-DE" sz="2800" b="1" dirty="0" err="1"/>
              <a:t>verbiedt</a:t>
            </a:r>
            <a:r>
              <a:rPr lang="de-DE" sz="2800" b="1" dirty="0"/>
              <a:t> 		</a:t>
            </a:r>
            <a:r>
              <a:rPr lang="de-DE" sz="2800" b="1" dirty="0" err="1"/>
              <a:t>Hd</a:t>
            </a:r>
            <a:r>
              <a:rPr lang="de-DE" sz="2800" b="1" dirty="0"/>
              <a:t> 16,7</a:t>
            </a:r>
          </a:p>
          <a:p>
            <a:pPr lvl="0" algn="ctr">
              <a:buSzPct val="45000"/>
              <a:buFont typeface="StarSymbol"/>
              <a:buChar char="●"/>
            </a:pPr>
            <a:r>
              <a:rPr lang="de-DE" sz="2800" b="1" dirty="0" err="1"/>
              <a:t>men</a:t>
            </a:r>
            <a:r>
              <a:rPr lang="de-DE" sz="2800" b="1" dirty="0"/>
              <a:t> </a:t>
            </a:r>
            <a:r>
              <a:rPr lang="de-DE" sz="2800" b="1" dirty="0" err="1"/>
              <a:t>kan</a:t>
            </a:r>
            <a:r>
              <a:rPr lang="de-DE" sz="2800" b="1" dirty="0"/>
              <a:t> Hem </a:t>
            </a:r>
            <a:r>
              <a:rPr lang="de-DE" sz="2800" b="1" dirty="0" err="1"/>
              <a:t>weerstaan</a:t>
            </a:r>
            <a:r>
              <a:rPr lang="de-DE" sz="2800" b="1" dirty="0"/>
              <a:t> 	</a:t>
            </a:r>
            <a:r>
              <a:rPr lang="de-DE" sz="2800" b="1" dirty="0" err="1"/>
              <a:t>Hd</a:t>
            </a:r>
            <a:r>
              <a:rPr lang="de-DE" sz="2800" b="1" dirty="0"/>
              <a:t> 7,51vgl </a:t>
            </a:r>
            <a:r>
              <a:rPr lang="de-DE" sz="2800" b="1" dirty="0" err="1"/>
              <a:t>Jes</a:t>
            </a:r>
            <a:r>
              <a:rPr lang="de-DE" sz="2800" b="1" dirty="0"/>
              <a:t> 63,10</a:t>
            </a:r>
          </a:p>
          <a:p>
            <a:pPr lvl="0" algn="ctr">
              <a:buSzPct val="45000"/>
              <a:buFont typeface="StarSymbol"/>
              <a:buChar char="●"/>
            </a:pPr>
            <a:r>
              <a:rPr lang="de-DE" sz="2800" b="1" dirty="0" err="1"/>
              <a:t>men</a:t>
            </a:r>
            <a:r>
              <a:rPr lang="de-DE" sz="2800" b="1" dirty="0"/>
              <a:t> </a:t>
            </a:r>
            <a:r>
              <a:rPr lang="de-DE" sz="2800" b="1" dirty="0" err="1"/>
              <a:t>kan</a:t>
            </a:r>
            <a:r>
              <a:rPr lang="de-DE" sz="2800" b="1" dirty="0"/>
              <a:t> Hem </a:t>
            </a:r>
            <a:r>
              <a:rPr lang="de-DE" sz="2800" b="1" dirty="0" err="1"/>
              <a:t>lasteren</a:t>
            </a:r>
            <a:r>
              <a:rPr lang="de-DE" sz="2800" b="1" dirty="0"/>
              <a:t> 	</a:t>
            </a:r>
            <a:r>
              <a:rPr lang="de-DE" sz="2800" b="1" dirty="0" err="1"/>
              <a:t>Mt</a:t>
            </a:r>
            <a:r>
              <a:rPr lang="de-DE" sz="2800" b="1" dirty="0"/>
              <a:t> 12,31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andar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1410</Words>
  <Application>Microsoft Office PowerPoint</Application>
  <PresentationFormat>Widescreen</PresentationFormat>
  <Paragraphs>315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Calibri</vt:lpstr>
      <vt:lpstr>StarSymbol</vt:lpstr>
      <vt:lpstr>Times New Roman</vt:lpstr>
      <vt:lpstr>Standard</vt:lpstr>
      <vt:lpstr>De Heilige Geest - algemeen -</vt:lpstr>
      <vt:lpstr>Één God – 3 personen:</vt:lpstr>
      <vt:lpstr>Hl Geest in het Oude Testament:</vt:lpstr>
      <vt:lpstr>Hl Geest in het Oude Testament:</vt:lpstr>
      <vt:lpstr>Hl Geest in het Nieuwe Testament:</vt:lpstr>
      <vt:lpstr>Hl Geest in het Nieuwe Testament:</vt:lpstr>
      <vt:lpstr>De Hl. Geest -een goddelijke persoon op aarde-</vt:lpstr>
      <vt:lpstr>De Hl. Geest - een persoon:</vt:lpstr>
      <vt:lpstr>De Hl. Geest - een person, Hij ...</vt:lpstr>
      <vt:lpstr>Hl Geest bij de menswording van de Heer Jezus:</vt:lpstr>
      <vt:lpstr>Hl Geest bij de openbare dienst van de Heer Jezus:</vt:lpstr>
      <vt:lpstr>Titels van de Hl Geest:</vt:lpstr>
      <vt:lpstr>De werken van de Hl Geest:</vt:lpstr>
      <vt:lpstr>Inspiratie en de Hl Geest:</vt:lpstr>
      <vt:lpstr>Beelden van de Hl Geest:</vt:lpstr>
      <vt:lpstr>Namen van de Hl Geest:</vt:lpstr>
      <vt:lpstr>Hl Geest – indiviuele gelovige:</vt:lpstr>
      <vt:lpstr>Hl Geest en bekering:</vt:lpstr>
      <vt:lpstr>Hl Geest  - zalving:</vt:lpstr>
      <vt:lpstr>Hl Geest – verzegeling:</vt:lpstr>
      <vt:lpstr>Hl Geest – onderpand:</vt:lpstr>
      <vt:lpstr>Hl Geest – als getuige:</vt:lpstr>
      <vt:lpstr>Hl Geest – woont in de christen:</vt:lpstr>
      <vt:lpstr>Hl Geest – bepaalt ons leven:</vt:lpstr>
      <vt:lpstr>Hl Geest – praktische wandel:</vt:lpstr>
      <vt:lpstr>Hl Geest – alg. voorwaarden:</vt:lpstr>
      <vt:lpstr>Hl Geest – gemeente:</vt:lpstr>
      <vt:lpstr>Hl Geest – ontstaan van de gemeente:</vt:lpstr>
      <vt:lpstr>Hl Geest – genadegaven:</vt:lpstr>
      <vt:lpstr>Hl Geest – doel van de genadegaven:</vt:lpstr>
      <vt:lpstr>Hl Geest – verschil tussen 1 Kor. 12 en Efeze 4:6-8:</vt:lpstr>
      <vt:lpstr>Hl Geest – leiding in de samenkomsten:</vt:lpstr>
      <vt:lpstr>Hl Geest – leiding in de samenkomsten praktisch: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Heilige Geest - algemeen -</dc:title>
  <dc:creator>Udo Prinzen</dc:creator>
  <cp:lastModifiedBy>Wessel Kranenborg</cp:lastModifiedBy>
  <cp:revision>30</cp:revision>
  <dcterms:created xsi:type="dcterms:W3CDTF">2020-02-03T09:38:45Z</dcterms:created>
  <dcterms:modified xsi:type="dcterms:W3CDTF">2020-02-29T13:24:05Z</dcterms:modified>
</cp:coreProperties>
</file>