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notesMasterIdLst>
    <p:notesMasterId r:id="rId19"/>
  </p:notesMasterIdLst>
  <p:sldIdLst>
    <p:sldId id="256" r:id="rId2"/>
    <p:sldId id="257" r:id="rId3"/>
    <p:sldId id="292" r:id="rId4"/>
    <p:sldId id="294" r:id="rId5"/>
    <p:sldId id="296" r:id="rId6"/>
    <p:sldId id="297" r:id="rId7"/>
    <p:sldId id="295" r:id="rId8"/>
    <p:sldId id="298" r:id="rId9"/>
    <p:sldId id="299" r:id="rId10"/>
    <p:sldId id="301" r:id="rId11"/>
    <p:sldId id="302" r:id="rId12"/>
    <p:sldId id="303" r:id="rId13"/>
    <p:sldId id="305" r:id="rId14"/>
    <p:sldId id="304" r:id="rId15"/>
    <p:sldId id="306" r:id="rId16"/>
    <p:sldId id="308" r:id="rId17"/>
    <p:sldId id="293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563" autoAdjust="0"/>
  </p:normalViewPr>
  <p:slideViewPr>
    <p:cSldViewPr>
      <p:cViewPr>
        <p:scale>
          <a:sx n="49" d="100"/>
          <a:sy n="49" d="100"/>
        </p:scale>
        <p:origin x="-111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A69776E5-2F01-4599-872D-7671066DB33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75715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E74E58B-1EB0-4C28-BA62-0E4B2414FF0F}" type="slidenum">
              <a:rPr lang="de-DE" b="0" smtClean="0">
                <a:latin typeface="Times New Roman" pitchFamily="18" charset="0"/>
              </a:rPr>
              <a:pPr eaLnBrk="1" hangingPunct="1"/>
              <a:t>1</a:t>
            </a:fld>
            <a:endParaRPr lang="de-DE" b="0" smtClean="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de-DE" sz="2400" b="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 sz="2400" b="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 sz="2400" b="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 sz="2400" b="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 sz="2400" b="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 sz="2400" b="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 sz="2400" b="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 sz="2400" b="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 sz="2400" b="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 sz="2400" b="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 sz="2400" b="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de-DE" sz="2400" b="0">
                  <a:latin typeface="Times New Roman" pitchFamily="18" charset="0"/>
                </a:endParaRPr>
              </a:p>
            </p:txBody>
          </p:sp>
        </p:grpSp>
      </p:grpSp>
      <p:sp>
        <p:nvSpPr>
          <p:cNvPr id="1577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noProof="0" smtClean="0"/>
              <a:t>Titelmasterformat durch Klicken bearbeiten</a:t>
            </a:r>
          </a:p>
        </p:txBody>
      </p:sp>
      <p:sp>
        <p:nvSpPr>
          <p:cNvPr id="1577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de-DE" noProof="0" smtClean="0"/>
              <a:t>Formatvorlage des Untertitelmasters durch Klicken bearbeiten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4624A-9E48-426F-93E0-33509AAC508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6566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3D22E-1EC4-4145-A237-60A3F6EC79C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733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084B5-63C7-49ED-9D42-5F9647E5C58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6606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1803B-5188-4B19-8457-AB649968FE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953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734B2-12FB-47D3-91F3-F545342815B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7306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063BC-3CB8-47BF-84B5-AD8D137C27A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7273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0DE75-BDCE-4767-A70A-CA98F874BBD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1766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2B62C-112D-4456-BF23-5F60970453A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6820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3D1C6-B654-443A-8B05-F7FB17B4590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9548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02248-7406-4DB9-98B1-EBEC774853F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6441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02B05-69ED-4619-9FC0-F0DABEA970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0076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 Black" pitchFamily="34" charset="0"/>
              </a:defRPr>
            </a:lvl1pPr>
          </a:lstStyle>
          <a:p>
            <a:pPr>
              <a:defRPr/>
            </a:pPr>
            <a:fld id="{31462397-25F1-4CEA-B916-AAD343AC3A0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de-DE" sz="2400" b="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 sz="2400" b="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 b="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 b="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 b="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 b="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 sz="2400" b="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 b="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e-DE" b="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566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sz="4600" b="1" dirty="0" err="1" smtClean="0"/>
              <a:t>Herderlijke</a:t>
            </a:r>
            <a:r>
              <a:rPr lang="de-DE" sz="4600" b="1" dirty="0" smtClean="0"/>
              <a:t> </a:t>
            </a:r>
            <a:r>
              <a:rPr lang="de-DE" sz="4600" b="1" dirty="0" err="1" smtClean="0"/>
              <a:t>zorg</a:t>
            </a:r>
            <a:r>
              <a:rPr lang="de-DE" sz="4600" b="1" dirty="0" smtClean="0"/>
              <a:t> – </a:t>
            </a:r>
            <a:r>
              <a:rPr lang="de-DE" sz="4600" b="1" dirty="0" err="1"/>
              <a:t>Z</a:t>
            </a:r>
            <a:r>
              <a:rPr lang="de-DE" sz="4600" b="1" dirty="0" err="1" smtClean="0"/>
              <a:t>orgdragen</a:t>
            </a:r>
            <a:r>
              <a:rPr lang="de-DE" sz="4600" b="1" dirty="0" smtClean="0"/>
              <a:t> </a:t>
            </a:r>
            <a:r>
              <a:rPr lang="de-DE" sz="4600" b="1" dirty="0" err="1" smtClean="0"/>
              <a:t>voor</a:t>
            </a:r>
            <a:r>
              <a:rPr lang="de-DE" sz="4600" b="1" dirty="0" smtClean="0"/>
              <a:t> </a:t>
            </a:r>
            <a:r>
              <a:rPr lang="de-DE" sz="4600" b="1" dirty="0" err="1" smtClean="0"/>
              <a:t>elkaar</a:t>
            </a:r>
            <a:endParaRPr lang="en-GB" sz="4600" b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sz="2500" b="1" smtClean="0"/>
          </a:p>
          <a:p>
            <a:pPr eaLnBrk="1" hangingPunct="1">
              <a:lnSpc>
                <a:spcPct val="80000"/>
              </a:lnSpc>
            </a:pPr>
            <a:endParaRPr lang="en-GB" sz="2500" b="1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725144"/>
            <a:ext cx="2543175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err="1">
                <a:solidFill>
                  <a:srgbClr val="000000"/>
                </a:solidFill>
              </a:rPr>
              <a:t>medeleven</a:t>
            </a:r>
            <a:r>
              <a:rPr lang="de-DE" dirty="0">
                <a:solidFill>
                  <a:srgbClr val="000000"/>
                </a:solidFill>
              </a:rPr>
              <a:t>; </a:t>
            </a:r>
            <a:r>
              <a:rPr lang="de-DE" dirty="0" err="1">
                <a:solidFill>
                  <a:srgbClr val="000000"/>
                </a:solidFill>
              </a:rPr>
              <a:t>deelneming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>
              <a:buClr>
                <a:srgbClr val="00007D"/>
              </a:buClr>
            </a:pPr>
            <a:r>
              <a:rPr lang="de-DE" sz="3200" b="1" u="sng" dirty="0" err="1">
                <a:solidFill>
                  <a:srgbClr val="000000"/>
                </a:solidFill>
              </a:rPr>
              <a:t>Verblijd</a:t>
            </a:r>
            <a:r>
              <a:rPr lang="de-DE" sz="3200" dirty="0">
                <a:solidFill>
                  <a:srgbClr val="000000"/>
                </a:solidFill>
              </a:rPr>
              <a:t> u </a:t>
            </a:r>
            <a:r>
              <a:rPr lang="de-DE" sz="3200" b="1" dirty="0" err="1">
                <a:solidFill>
                  <a:srgbClr val="000000"/>
                </a:solidFill>
              </a:rPr>
              <a:t>met</a:t>
            </a:r>
            <a:r>
              <a:rPr lang="de-DE" sz="3200" b="1" dirty="0">
                <a:solidFill>
                  <a:srgbClr val="000000"/>
                </a:solidFill>
              </a:rPr>
              <a:t> </a:t>
            </a:r>
            <a:r>
              <a:rPr lang="de-DE" sz="3200" b="1" dirty="0" smtClean="0">
                <a:solidFill>
                  <a:srgbClr val="000000"/>
                </a:solidFill>
              </a:rPr>
              <a:t>de </a:t>
            </a:r>
            <a:r>
              <a:rPr lang="de-DE" sz="3200" b="1" dirty="0" err="1" smtClean="0">
                <a:solidFill>
                  <a:srgbClr val="000000"/>
                </a:solidFill>
              </a:rPr>
              <a:t>blijden</a:t>
            </a:r>
            <a:r>
              <a:rPr lang="de-DE" sz="3200" dirty="0" smtClean="0">
                <a:solidFill>
                  <a:srgbClr val="000000"/>
                </a:solidFill>
              </a:rPr>
              <a:t>, </a:t>
            </a:r>
            <a:endParaRPr lang="de-DE" sz="3200" dirty="0" smtClean="0">
              <a:solidFill>
                <a:srgbClr val="000000"/>
              </a:solidFill>
            </a:endParaRPr>
          </a:p>
          <a:p>
            <a:pPr lvl="0">
              <a:buClr>
                <a:srgbClr val="00007D"/>
              </a:buClr>
            </a:pPr>
            <a:r>
              <a:rPr lang="de-DE" sz="3200" dirty="0" smtClean="0">
                <a:solidFill>
                  <a:srgbClr val="000000"/>
                </a:solidFill>
              </a:rPr>
              <a:t>en </a:t>
            </a:r>
            <a:r>
              <a:rPr lang="de-DE" sz="3200" b="1" u="sng" dirty="0" err="1" smtClean="0">
                <a:solidFill>
                  <a:srgbClr val="000000"/>
                </a:solidFill>
              </a:rPr>
              <a:t>ween</a:t>
            </a:r>
            <a:r>
              <a:rPr lang="de-DE" sz="3200" dirty="0" err="1" smtClean="0">
                <a:solidFill>
                  <a:srgbClr val="000000"/>
                </a:solidFill>
              </a:rPr>
              <a:t>t</a:t>
            </a:r>
            <a:r>
              <a:rPr lang="de-DE" sz="3200" dirty="0" smtClean="0">
                <a:solidFill>
                  <a:srgbClr val="000000"/>
                </a:solidFill>
              </a:rPr>
              <a:t> </a:t>
            </a:r>
            <a:r>
              <a:rPr lang="de-DE" sz="3200" b="1" dirty="0" err="1">
                <a:solidFill>
                  <a:srgbClr val="000000"/>
                </a:solidFill>
              </a:rPr>
              <a:t>met</a:t>
            </a:r>
            <a:r>
              <a:rPr lang="de-DE" sz="3200" b="1" dirty="0">
                <a:solidFill>
                  <a:srgbClr val="000000"/>
                </a:solidFill>
              </a:rPr>
              <a:t> de </a:t>
            </a:r>
            <a:r>
              <a:rPr lang="de-DE" sz="3200" b="1" dirty="0" err="1" smtClean="0">
                <a:solidFill>
                  <a:srgbClr val="000000"/>
                </a:solidFill>
              </a:rPr>
              <a:t>wenenden</a:t>
            </a:r>
            <a:r>
              <a:rPr lang="de-DE" sz="3200" dirty="0" smtClean="0">
                <a:solidFill>
                  <a:srgbClr val="000000"/>
                </a:solidFill>
              </a:rPr>
              <a:t>)</a:t>
            </a:r>
            <a:endParaRPr lang="de-DE" sz="3200" dirty="0">
              <a:solidFill>
                <a:srgbClr val="000000"/>
              </a:solidFill>
            </a:endParaRPr>
          </a:p>
          <a:p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4000" dirty="0" err="1" smtClean="0"/>
              <a:t>Wat</a:t>
            </a:r>
            <a:r>
              <a:rPr lang="de-DE" sz="4000" dirty="0" smtClean="0"/>
              <a:t> </a:t>
            </a:r>
            <a:r>
              <a:rPr lang="de-DE" sz="4000" dirty="0" err="1" smtClean="0"/>
              <a:t>is</a:t>
            </a:r>
            <a:r>
              <a:rPr lang="de-DE" sz="4000" dirty="0" smtClean="0"/>
              <a:t> </a:t>
            </a:r>
            <a:r>
              <a:rPr lang="de-DE" sz="4000" dirty="0" err="1" smtClean="0"/>
              <a:t>gemakkelijker</a:t>
            </a:r>
            <a:r>
              <a:rPr lang="de-DE" sz="4000" dirty="0" smtClean="0"/>
              <a:t>?</a:t>
            </a:r>
            <a:endParaRPr lang="de-DE" sz="4000" dirty="0"/>
          </a:p>
        </p:txBody>
      </p:sp>
    </p:spTree>
    <p:extLst>
      <p:ext uri="{BB962C8B-B14F-4D97-AF65-F5344CB8AC3E}">
        <p14:creationId xmlns:p14="http://schemas.microsoft.com/office/powerpoint/2010/main" val="412858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err="1"/>
              <a:t>o</a:t>
            </a:r>
            <a:r>
              <a:rPr lang="de-DE" dirty="0" err="1" smtClean="0"/>
              <a:t>nze</a:t>
            </a:r>
            <a:r>
              <a:rPr lang="de-DE" dirty="0" smtClean="0"/>
              <a:t> </a:t>
            </a:r>
            <a:r>
              <a:rPr lang="de-DE" dirty="0" err="1" smtClean="0"/>
              <a:t>gezindheid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 err="1" smtClean="0"/>
              <a:t>Weest</a:t>
            </a:r>
            <a:r>
              <a:rPr lang="de-DE" sz="2800" dirty="0" smtClean="0"/>
              <a:t> </a:t>
            </a:r>
            <a:r>
              <a:rPr lang="de-DE" sz="2800" dirty="0" err="1"/>
              <a:t>eensgezind</a:t>
            </a:r>
            <a:r>
              <a:rPr lang="de-DE" sz="2800" dirty="0"/>
              <a:t> </a:t>
            </a:r>
            <a:r>
              <a:rPr lang="de-DE" sz="2800" b="1" dirty="0" err="1"/>
              <a:t>onder</a:t>
            </a:r>
            <a:r>
              <a:rPr lang="de-DE" sz="2800" b="1" dirty="0"/>
              <a:t> </a:t>
            </a:r>
            <a:r>
              <a:rPr lang="de-DE" sz="2800" b="1" dirty="0" err="1"/>
              <a:t>elkaar</a:t>
            </a:r>
            <a:r>
              <a:rPr lang="de-DE" sz="2800" dirty="0"/>
              <a:t>. </a:t>
            </a:r>
            <a:endParaRPr lang="de-DE" sz="2800" dirty="0" smtClean="0"/>
          </a:p>
          <a:p>
            <a:r>
              <a:rPr lang="de-DE" sz="2800" dirty="0" err="1" smtClean="0"/>
              <a:t>Streeft</a:t>
            </a:r>
            <a:r>
              <a:rPr lang="de-DE" sz="2800" dirty="0" smtClean="0"/>
              <a:t> </a:t>
            </a:r>
            <a:r>
              <a:rPr lang="de-DE" sz="2800" dirty="0" err="1"/>
              <a:t>niet</a:t>
            </a:r>
            <a:r>
              <a:rPr lang="de-DE" sz="2800" dirty="0"/>
              <a:t> </a:t>
            </a:r>
            <a:r>
              <a:rPr lang="de-DE" sz="2800" dirty="0" err="1"/>
              <a:t>naar</a:t>
            </a:r>
            <a:r>
              <a:rPr lang="de-DE" sz="2800" dirty="0"/>
              <a:t> de </a:t>
            </a:r>
            <a:r>
              <a:rPr lang="de-DE" sz="2800" b="1" dirty="0" err="1"/>
              <a:t>hoge</a:t>
            </a:r>
            <a:r>
              <a:rPr lang="de-DE" sz="2800" b="1" dirty="0"/>
              <a:t> dingen</a:t>
            </a:r>
            <a:r>
              <a:rPr lang="de-DE" sz="2800" dirty="0"/>
              <a:t>, </a:t>
            </a:r>
            <a:r>
              <a:rPr lang="de-DE" sz="2800" dirty="0" err="1"/>
              <a:t>maar</a:t>
            </a:r>
            <a:r>
              <a:rPr lang="de-DE" sz="2800" dirty="0"/>
              <a:t> </a:t>
            </a:r>
            <a:r>
              <a:rPr lang="de-DE" sz="2800" dirty="0" err="1" smtClean="0"/>
              <a:t>houdt</a:t>
            </a:r>
            <a:r>
              <a:rPr lang="de-DE" sz="2800" dirty="0" smtClean="0"/>
              <a:t> </a:t>
            </a:r>
            <a:r>
              <a:rPr lang="de-DE" sz="2800" dirty="0"/>
              <a:t>u </a:t>
            </a:r>
            <a:r>
              <a:rPr lang="de-DE" sz="2800" dirty="0" err="1"/>
              <a:t>bij</a:t>
            </a:r>
            <a:r>
              <a:rPr lang="de-DE" sz="2800" dirty="0"/>
              <a:t> </a:t>
            </a:r>
            <a:r>
              <a:rPr lang="de-DE" sz="2800" b="1" dirty="0"/>
              <a:t>de </a:t>
            </a:r>
            <a:r>
              <a:rPr lang="de-DE" sz="2800" b="1" dirty="0" err="1"/>
              <a:t>nederige</a:t>
            </a:r>
            <a:r>
              <a:rPr lang="de-DE" sz="2800" b="1" dirty="0"/>
              <a:t>. </a:t>
            </a:r>
            <a:r>
              <a:rPr lang="de-DE" sz="2800" dirty="0" smtClean="0"/>
              <a:t>(„</a:t>
            </a:r>
            <a:r>
              <a:rPr lang="nl-NL" sz="2800" dirty="0" smtClean="0"/>
              <a:t>Uw </a:t>
            </a:r>
            <a:r>
              <a:rPr lang="nl-NL" sz="2800" dirty="0"/>
              <a:t>wijsheid, uw wetenschap</a:t>
            </a:r>
            <a:r>
              <a:rPr lang="nl-NL" sz="2800" dirty="0" smtClean="0"/>
              <a:t>, die </a:t>
            </a:r>
            <a:r>
              <a:rPr lang="nl-NL" sz="2800" dirty="0"/>
              <a:t>heeft u afvallig gemaakt</a:t>
            </a:r>
            <a:r>
              <a:rPr lang="nl-NL" sz="2800" dirty="0" smtClean="0"/>
              <a:t>. U </a:t>
            </a:r>
            <a:r>
              <a:rPr lang="nl-NL" sz="2800" dirty="0"/>
              <a:t>zei in uw hart: </a:t>
            </a:r>
            <a:r>
              <a:rPr lang="nl-NL" sz="2800" dirty="0" smtClean="0"/>
              <a:t>Ik </a:t>
            </a:r>
            <a:r>
              <a:rPr lang="nl-NL" sz="2800" dirty="0"/>
              <a:t>ben het, en niemand anders dan ik</a:t>
            </a:r>
            <a:r>
              <a:rPr lang="nl-NL" sz="2800" dirty="0" smtClean="0"/>
              <a:t>.” Jesaja 47,9-10)</a:t>
            </a:r>
          </a:p>
          <a:p>
            <a:r>
              <a:rPr lang="de-DE" sz="2800" dirty="0" err="1" smtClean="0"/>
              <a:t>Weest</a:t>
            </a:r>
            <a:r>
              <a:rPr lang="de-DE" sz="2800" dirty="0" smtClean="0"/>
              <a:t> </a:t>
            </a:r>
            <a:r>
              <a:rPr lang="de-DE" sz="2800" dirty="0" err="1"/>
              <a:t>niet</a:t>
            </a:r>
            <a:r>
              <a:rPr lang="de-DE" sz="2800" dirty="0"/>
              <a:t> </a:t>
            </a:r>
            <a:r>
              <a:rPr lang="de-DE" sz="2800" b="1" dirty="0" err="1"/>
              <a:t>wijs</a:t>
            </a:r>
            <a:r>
              <a:rPr lang="de-DE" sz="2800" b="1" dirty="0"/>
              <a:t> in </a:t>
            </a:r>
            <a:r>
              <a:rPr lang="de-DE" sz="2800" b="1" dirty="0" err="1" smtClean="0"/>
              <a:t>uw</a:t>
            </a:r>
            <a:r>
              <a:rPr lang="de-DE" sz="2800" b="1" dirty="0" smtClean="0"/>
              <a:t> eigen </a:t>
            </a:r>
            <a:r>
              <a:rPr lang="de-DE" sz="2800" b="1" i="1" dirty="0" err="1" smtClean="0"/>
              <a:t>ogen</a:t>
            </a:r>
            <a:r>
              <a:rPr lang="de-DE" sz="2800" dirty="0" smtClean="0"/>
              <a:t>. </a:t>
            </a:r>
            <a:r>
              <a:rPr lang="de-DE" sz="2800" dirty="0"/>
              <a:t> </a:t>
            </a:r>
            <a:r>
              <a:rPr lang="de-DE" sz="2800" dirty="0" smtClean="0"/>
              <a:t>(“</a:t>
            </a:r>
            <a:r>
              <a:rPr lang="nl-NL" sz="2800" dirty="0" smtClean="0"/>
              <a:t>Hebt </a:t>
            </a:r>
            <a:r>
              <a:rPr lang="nl-NL" sz="2800" dirty="0"/>
              <a:t>u iemand gezien die wijs is in zijn eigen ogen? </a:t>
            </a:r>
            <a:r>
              <a:rPr lang="nl-NL" sz="2800" dirty="0" smtClean="0"/>
              <a:t>Voor </a:t>
            </a:r>
            <a:r>
              <a:rPr lang="nl-NL" sz="2800" dirty="0"/>
              <a:t>een dwaas is er meer hoop dan voor hem</a:t>
            </a:r>
            <a:r>
              <a:rPr lang="nl-NL" sz="2800" dirty="0" smtClean="0"/>
              <a:t>.” Spreuken 26:12) </a:t>
            </a:r>
            <a:endParaRPr lang="nl-NL" sz="2800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9178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3600" dirty="0" smtClean="0"/>
              <a:t>„</a:t>
            </a:r>
            <a:r>
              <a:rPr lang="de-DE" sz="3600" dirty="0" err="1" smtClean="0"/>
              <a:t>Zorg</a:t>
            </a:r>
            <a:r>
              <a:rPr lang="de-DE" sz="3600" dirty="0" smtClean="0"/>
              <a:t> </a:t>
            </a:r>
            <a:r>
              <a:rPr lang="de-DE" sz="3600" dirty="0" err="1" smtClean="0"/>
              <a:t>voor</a:t>
            </a:r>
            <a:r>
              <a:rPr lang="de-DE" sz="3600" dirty="0" smtClean="0"/>
              <a:t> </a:t>
            </a:r>
            <a:r>
              <a:rPr lang="de-DE" sz="3600" dirty="0" err="1" smtClean="0"/>
              <a:t>elkaar</a:t>
            </a:r>
            <a:r>
              <a:rPr lang="de-DE" sz="3600" dirty="0" smtClean="0"/>
              <a:t>“ – (</a:t>
            </a:r>
            <a:r>
              <a:rPr lang="de-DE" sz="3600" dirty="0" err="1" smtClean="0"/>
              <a:t>ook</a:t>
            </a:r>
            <a:r>
              <a:rPr lang="de-DE" sz="3600" dirty="0" smtClean="0"/>
              <a:t> / in </a:t>
            </a:r>
            <a:r>
              <a:rPr lang="de-DE" sz="3600" dirty="0" err="1" smtClean="0"/>
              <a:t>het</a:t>
            </a:r>
            <a:r>
              <a:rPr lang="de-DE" sz="3600" dirty="0" smtClean="0"/>
              <a:t> </a:t>
            </a:r>
            <a:r>
              <a:rPr lang="de-DE" sz="3600" dirty="0" err="1" smtClean="0"/>
              <a:t>bijzonder</a:t>
            </a:r>
            <a:r>
              <a:rPr lang="de-DE" sz="3600" dirty="0" smtClean="0"/>
              <a:t>) </a:t>
            </a:r>
            <a:r>
              <a:rPr lang="de-DE" sz="3600" dirty="0" err="1" smtClean="0"/>
              <a:t>een</a:t>
            </a:r>
            <a:r>
              <a:rPr lang="de-DE" sz="3600" dirty="0" smtClean="0"/>
              <a:t> </a:t>
            </a:r>
            <a:r>
              <a:rPr lang="de-DE" sz="3600" dirty="0" err="1" smtClean="0"/>
              <a:t>opdracht</a:t>
            </a:r>
            <a:r>
              <a:rPr lang="de-DE" sz="3600" dirty="0" smtClean="0"/>
              <a:t> </a:t>
            </a:r>
            <a:r>
              <a:rPr lang="de-DE" sz="3600" dirty="0" err="1" smtClean="0"/>
              <a:t>voor</a:t>
            </a:r>
            <a:r>
              <a:rPr lang="de-DE" sz="3600" dirty="0" smtClean="0"/>
              <a:t> </a:t>
            </a:r>
            <a:r>
              <a:rPr lang="de-DE" sz="3600" dirty="0" err="1" smtClean="0"/>
              <a:t>zusters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 err="1" smtClean="0"/>
              <a:t>Evenzo</a:t>
            </a:r>
            <a:r>
              <a:rPr lang="de-DE" sz="2800" dirty="0" smtClean="0"/>
              <a:t> </a:t>
            </a:r>
            <a:r>
              <a:rPr lang="de-DE" sz="2800" i="1" dirty="0" err="1"/>
              <a:t>moeten</a:t>
            </a:r>
            <a:r>
              <a:rPr lang="de-DE" sz="2800" i="1" dirty="0"/>
              <a:t> </a:t>
            </a:r>
            <a:r>
              <a:rPr lang="de-DE" sz="2800" b="1" i="1" dirty="0"/>
              <a:t>de</a:t>
            </a:r>
            <a:r>
              <a:rPr lang="de-DE" sz="2800" b="1" dirty="0"/>
              <a:t> </a:t>
            </a:r>
            <a:r>
              <a:rPr lang="de-DE" sz="2800" b="1" dirty="0" err="1"/>
              <a:t>oudere</a:t>
            </a:r>
            <a:r>
              <a:rPr lang="de-DE" sz="2800" b="1" dirty="0"/>
              <a:t> </a:t>
            </a:r>
            <a:r>
              <a:rPr lang="de-DE" sz="2800" b="1" dirty="0" err="1"/>
              <a:t>vrouwen</a:t>
            </a:r>
            <a:r>
              <a:rPr lang="de-DE" sz="2800" b="1" dirty="0"/>
              <a:t> </a:t>
            </a:r>
            <a:r>
              <a:rPr lang="de-DE" sz="2800" dirty="0"/>
              <a:t>in </a:t>
            </a:r>
            <a:r>
              <a:rPr lang="de-DE" sz="2800" dirty="0" err="1"/>
              <a:t>hun</a:t>
            </a:r>
            <a:r>
              <a:rPr lang="de-DE" sz="2800" dirty="0"/>
              <a:t> </a:t>
            </a:r>
            <a:r>
              <a:rPr lang="de-DE" sz="2800" dirty="0" err="1"/>
              <a:t>gedrag</a:t>
            </a:r>
            <a:r>
              <a:rPr lang="de-DE" sz="2800" dirty="0"/>
              <a:t> </a:t>
            </a:r>
            <a:r>
              <a:rPr lang="de-DE" sz="2800" i="1" dirty="0" err="1"/>
              <a:t>zijn</a:t>
            </a:r>
            <a:r>
              <a:rPr lang="de-DE" sz="2800" dirty="0"/>
              <a:t> </a:t>
            </a:r>
            <a:r>
              <a:rPr lang="de-DE" sz="2800" dirty="0" err="1"/>
              <a:t>zoals</a:t>
            </a:r>
            <a:r>
              <a:rPr lang="de-DE" sz="2800" dirty="0"/>
              <a:t> </a:t>
            </a:r>
            <a:r>
              <a:rPr lang="de-DE" sz="2800" dirty="0" err="1"/>
              <a:t>het</a:t>
            </a:r>
            <a:r>
              <a:rPr lang="de-DE" sz="2800" dirty="0"/>
              <a:t> heiligen </a:t>
            </a:r>
            <a:r>
              <a:rPr lang="de-DE" sz="2800" dirty="0" err="1"/>
              <a:t>past</a:t>
            </a:r>
            <a:r>
              <a:rPr lang="de-DE" sz="2800" dirty="0"/>
              <a:t>: </a:t>
            </a:r>
            <a:r>
              <a:rPr lang="de-DE" sz="2800" dirty="0" err="1"/>
              <a:t>geen</a:t>
            </a:r>
            <a:r>
              <a:rPr lang="de-DE" sz="2800" dirty="0"/>
              <a:t> </a:t>
            </a:r>
            <a:r>
              <a:rPr lang="de-DE" sz="2800" dirty="0" err="1"/>
              <a:t>kwaadspreeksters</a:t>
            </a:r>
            <a:r>
              <a:rPr lang="de-DE" sz="2800" dirty="0"/>
              <a:t>, </a:t>
            </a:r>
            <a:r>
              <a:rPr lang="de-DE" sz="2800" dirty="0" err="1"/>
              <a:t>niet</a:t>
            </a:r>
            <a:r>
              <a:rPr lang="de-DE" sz="2800" dirty="0"/>
              <a:t> </a:t>
            </a:r>
            <a:r>
              <a:rPr lang="de-DE" sz="2800" dirty="0" err="1"/>
              <a:t>verslaafd</a:t>
            </a:r>
            <a:r>
              <a:rPr lang="de-DE" sz="2800" dirty="0"/>
              <a:t> </a:t>
            </a:r>
            <a:r>
              <a:rPr lang="de-DE" sz="2800" dirty="0" err="1"/>
              <a:t>aan</a:t>
            </a:r>
            <a:r>
              <a:rPr lang="de-DE" sz="2800" dirty="0"/>
              <a:t> </a:t>
            </a:r>
            <a:r>
              <a:rPr lang="de-DE" sz="2800" dirty="0" err="1"/>
              <a:t>veel</a:t>
            </a:r>
            <a:r>
              <a:rPr lang="de-DE" sz="2800" dirty="0"/>
              <a:t> </a:t>
            </a:r>
            <a:r>
              <a:rPr lang="de-DE" sz="2800" dirty="0" err="1"/>
              <a:t>wijn</a:t>
            </a:r>
            <a:r>
              <a:rPr lang="de-DE" sz="2800" dirty="0"/>
              <a:t>, </a:t>
            </a:r>
            <a:r>
              <a:rPr lang="de-DE" sz="2800" i="1" dirty="0" err="1"/>
              <a:t>maar</a:t>
            </a:r>
            <a:r>
              <a:rPr lang="de-DE" sz="2800" dirty="0"/>
              <a:t> </a:t>
            </a:r>
            <a:r>
              <a:rPr lang="de-DE" sz="2800" b="1" dirty="0" err="1"/>
              <a:t>leraressen</a:t>
            </a:r>
            <a:r>
              <a:rPr lang="de-DE" sz="2800" b="1" dirty="0"/>
              <a:t> van </a:t>
            </a:r>
            <a:r>
              <a:rPr lang="de-DE" sz="2800" b="1" dirty="0" err="1"/>
              <a:t>het</a:t>
            </a:r>
            <a:r>
              <a:rPr lang="de-DE" sz="2800" b="1" dirty="0"/>
              <a:t> </a:t>
            </a:r>
            <a:r>
              <a:rPr lang="de-DE" sz="2800" b="1" dirty="0" err="1" smtClean="0"/>
              <a:t>goede</a:t>
            </a:r>
            <a:r>
              <a:rPr lang="de-DE" sz="2800" dirty="0" err="1" smtClean="0"/>
              <a:t>,opdat</a:t>
            </a:r>
            <a:r>
              <a:rPr lang="de-DE" sz="2800" dirty="0" smtClean="0"/>
              <a:t> </a:t>
            </a:r>
            <a:r>
              <a:rPr lang="de-DE" sz="2800" dirty="0" err="1"/>
              <a:t>zij</a:t>
            </a:r>
            <a:r>
              <a:rPr lang="de-DE" sz="2800" dirty="0"/>
              <a:t> de </a:t>
            </a:r>
            <a:r>
              <a:rPr lang="de-DE" sz="2800" b="1" dirty="0" err="1"/>
              <a:t>jongere</a:t>
            </a:r>
            <a:r>
              <a:rPr lang="de-DE" sz="2800" b="1" dirty="0"/>
              <a:t> </a:t>
            </a:r>
            <a:r>
              <a:rPr lang="de-DE" sz="2800" b="1" i="1" dirty="0" err="1"/>
              <a:t>vrouwen</a:t>
            </a:r>
            <a:r>
              <a:rPr lang="de-DE" sz="2800" b="1" dirty="0"/>
              <a:t> </a:t>
            </a:r>
            <a:r>
              <a:rPr lang="de-DE" sz="2800" dirty="0" err="1"/>
              <a:t>leren</a:t>
            </a:r>
            <a:r>
              <a:rPr lang="de-DE" sz="2800" dirty="0"/>
              <a:t> </a:t>
            </a:r>
            <a:r>
              <a:rPr lang="de-DE" sz="2800" dirty="0" err="1"/>
              <a:t>verstandig</a:t>
            </a:r>
            <a:r>
              <a:rPr lang="de-DE" sz="2800" dirty="0"/>
              <a:t> </a:t>
            </a:r>
            <a:r>
              <a:rPr lang="de-DE" sz="2800" dirty="0" err="1"/>
              <a:t>te</a:t>
            </a:r>
            <a:r>
              <a:rPr lang="de-DE" sz="2800" dirty="0"/>
              <a:t> </a:t>
            </a:r>
            <a:r>
              <a:rPr lang="de-DE" sz="2800" dirty="0" err="1"/>
              <a:t>zijn</a:t>
            </a:r>
            <a:r>
              <a:rPr lang="de-DE" sz="2800" dirty="0"/>
              <a:t>, </a:t>
            </a:r>
            <a:r>
              <a:rPr lang="de-DE" sz="2800" dirty="0" err="1"/>
              <a:t>hun</a:t>
            </a:r>
            <a:r>
              <a:rPr lang="de-DE" sz="2800" dirty="0"/>
              <a:t> man lief </a:t>
            </a:r>
            <a:r>
              <a:rPr lang="de-DE" sz="2800" dirty="0" err="1"/>
              <a:t>te</a:t>
            </a:r>
            <a:r>
              <a:rPr lang="de-DE" sz="2800" dirty="0"/>
              <a:t> </a:t>
            </a:r>
            <a:r>
              <a:rPr lang="de-DE" sz="2800" dirty="0" err="1"/>
              <a:t>hebben</a:t>
            </a:r>
            <a:r>
              <a:rPr lang="de-DE" sz="2800" dirty="0"/>
              <a:t>, </a:t>
            </a:r>
            <a:r>
              <a:rPr lang="de-DE" sz="2800" dirty="0" err="1"/>
              <a:t>hun</a:t>
            </a:r>
            <a:r>
              <a:rPr lang="de-DE" sz="2800" dirty="0"/>
              <a:t> </a:t>
            </a:r>
            <a:r>
              <a:rPr lang="de-DE" sz="2800" dirty="0" err="1"/>
              <a:t>kinderen</a:t>
            </a:r>
            <a:r>
              <a:rPr lang="de-DE" sz="2800" dirty="0"/>
              <a:t> lief </a:t>
            </a:r>
            <a:r>
              <a:rPr lang="de-DE" sz="2800" dirty="0" err="1"/>
              <a:t>te</a:t>
            </a:r>
            <a:r>
              <a:rPr lang="de-DE" sz="2800" dirty="0"/>
              <a:t> </a:t>
            </a:r>
            <a:r>
              <a:rPr lang="de-DE" sz="2800" dirty="0" err="1"/>
              <a:t>hebben</a:t>
            </a:r>
            <a:r>
              <a:rPr lang="de-DE" sz="2800" dirty="0" smtClean="0"/>
              <a:t>, </a:t>
            </a:r>
            <a:r>
              <a:rPr lang="de-DE" sz="2800" dirty="0" err="1" smtClean="0"/>
              <a:t>bezonnen</a:t>
            </a:r>
            <a:r>
              <a:rPr lang="de-DE" sz="2800" dirty="0" smtClean="0"/>
              <a:t> </a:t>
            </a:r>
            <a:r>
              <a:rPr lang="de-DE" sz="2800" dirty="0" err="1"/>
              <a:t>te</a:t>
            </a:r>
            <a:r>
              <a:rPr lang="de-DE" sz="2800" dirty="0"/>
              <a:t> </a:t>
            </a:r>
            <a:r>
              <a:rPr lang="de-DE" sz="2800" dirty="0" err="1"/>
              <a:t>zijn</a:t>
            </a:r>
            <a:r>
              <a:rPr lang="de-DE" sz="2800" dirty="0"/>
              <a:t> en </a:t>
            </a:r>
            <a:r>
              <a:rPr lang="de-DE" sz="2800" dirty="0" err="1"/>
              <a:t>kuis</a:t>
            </a:r>
            <a:r>
              <a:rPr lang="de-DE" sz="2800" dirty="0"/>
              <a:t>, </a:t>
            </a:r>
            <a:r>
              <a:rPr lang="de-DE" sz="2800" dirty="0" err="1"/>
              <a:t>te</a:t>
            </a:r>
            <a:r>
              <a:rPr lang="de-DE" sz="2800" dirty="0"/>
              <a:t> </a:t>
            </a:r>
            <a:r>
              <a:rPr lang="de-DE" sz="2800" dirty="0" err="1"/>
              <a:t>zorgen</a:t>
            </a:r>
            <a:r>
              <a:rPr lang="de-DE" sz="2800" dirty="0"/>
              <a:t> </a:t>
            </a:r>
            <a:r>
              <a:rPr lang="de-DE" sz="2800" dirty="0" err="1"/>
              <a:t>voor</a:t>
            </a:r>
            <a:r>
              <a:rPr lang="de-DE" sz="2800" dirty="0"/>
              <a:t> </a:t>
            </a:r>
            <a:r>
              <a:rPr lang="de-DE" sz="2800" dirty="0" err="1"/>
              <a:t>hun</a:t>
            </a:r>
            <a:r>
              <a:rPr lang="de-DE" sz="2800" dirty="0"/>
              <a:t> </a:t>
            </a:r>
            <a:r>
              <a:rPr lang="de-DE" sz="2800" dirty="0" err="1"/>
              <a:t>huishouden</a:t>
            </a:r>
            <a:r>
              <a:rPr lang="de-DE" sz="2800" dirty="0"/>
              <a:t>, </a:t>
            </a:r>
            <a:r>
              <a:rPr lang="de-DE" sz="2800" dirty="0" err="1"/>
              <a:t>goed</a:t>
            </a:r>
            <a:r>
              <a:rPr lang="de-DE" sz="2800" dirty="0"/>
              <a:t> </a:t>
            </a:r>
            <a:r>
              <a:rPr lang="de-DE" sz="2800" dirty="0" err="1"/>
              <a:t>te</a:t>
            </a:r>
            <a:r>
              <a:rPr lang="de-DE" sz="2800" dirty="0"/>
              <a:t> </a:t>
            </a:r>
            <a:r>
              <a:rPr lang="de-DE" sz="2800" dirty="0" err="1"/>
              <a:t>zijn</a:t>
            </a:r>
            <a:r>
              <a:rPr lang="de-DE" sz="2800" dirty="0"/>
              <a:t>, </a:t>
            </a:r>
            <a:r>
              <a:rPr lang="de-DE" sz="2800" dirty="0" err="1"/>
              <a:t>hun</a:t>
            </a:r>
            <a:r>
              <a:rPr lang="de-DE" sz="2800" dirty="0"/>
              <a:t> eigen </a:t>
            </a:r>
            <a:r>
              <a:rPr lang="de-DE" sz="2800" dirty="0" err="1"/>
              <a:t>mannen</a:t>
            </a:r>
            <a:r>
              <a:rPr lang="de-DE" sz="2800" dirty="0"/>
              <a:t> </a:t>
            </a:r>
            <a:r>
              <a:rPr lang="de-DE" sz="2800" dirty="0" err="1"/>
              <a:t>onderdanig</a:t>
            </a:r>
            <a:r>
              <a:rPr lang="de-DE" sz="2800" dirty="0"/>
              <a:t> </a:t>
            </a:r>
            <a:r>
              <a:rPr lang="de-DE" sz="2800" dirty="0" err="1"/>
              <a:t>te</a:t>
            </a:r>
            <a:r>
              <a:rPr lang="de-DE" sz="2800" dirty="0"/>
              <a:t> </a:t>
            </a:r>
            <a:r>
              <a:rPr lang="de-DE" sz="2800" dirty="0" err="1"/>
              <a:t>zijn</a:t>
            </a:r>
            <a:r>
              <a:rPr lang="de-DE" sz="2800" dirty="0"/>
              <a:t>, </a:t>
            </a:r>
            <a:r>
              <a:rPr lang="de-DE" sz="2800" dirty="0" err="1"/>
              <a:t>opdat</a:t>
            </a:r>
            <a:r>
              <a:rPr lang="de-DE" sz="2800" dirty="0"/>
              <a:t> </a:t>
            </a:r>
            <a:r>
              <a:rPr lang="de-DE" sz="2800" dirty="0" err="1"/>
              <a:t>het</a:t>
            </a:r>
            <a:r>
              <a:rPr lang="de-DE" sz="2800" dirty="0"/>
              <a:t> </a:t>
            </a:r>
            <a:r>
              <a:rPr lang="de-DE" sz="2800" dirty="0" err="1"/>
              <a:t>Woord</a:t>
            </a:r>
            <a:r>
              <a:rPr lang="de-DE" sz="2800" dirty="0"/>
              <a:t> van </a:t>
            </a:r>
            <a:r>
              <a:rPr lang="de-DE" sz="2800" dirty="0" err="1"/>
              <a:t>God</a:t>
            </a:r>
            <a:r>
              <a:rPr lang="de-DE" sz="2800" dirty="0"/>
              <a:t> </a:t>
            </a:r>
            <a:r>
              <a:rPr lang="de-DE" sz="2800" dirty="0" err="1"/>
              <a:t>niet</a:t>
            </a:r>
            <a:r>
              <a:rPr lang="de-DE" sz="2800" dirty="0"/>
              <a:t> </a:t>
            </a:r>
            <a:r>
              <a:rPr lang="de-DE" sz="2800" dirty="0" err="1"/>
              <a:t>gelasterd</a:t>
            </a:r>
            <a:r>
              <a:rPr lang="de-DE" sz="2800" dirty="0"/>
              <a:t> </a:t>
            </a:r>
            <a:r>
              <a:rPr lang="de-DE" sz="2800" dirty="0" err="1"/>
              <a:t>wordt</a:t>
            </a:r>
            <a:r>
              <a:rPr lang="de-DE" sz="2800" dirty="0"/>
              <a:t>. </a:t>
            </a:r>
            <a:r>
              <a:rPr lang="de-DE" sz="2800" dirty="0" smtClean="0"/>
              <a:t>(Titus 2:3-5)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66811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000000"/>
                </a:solidFill>
              </a:rPr>
              <a:t>???? „</a:t>
            </a:r>
            <a:r>
              <a:rPr lang="de-DE" dirty="0" err="1">
                <a:solidFill>
                  <a:srgbClr val="000000"/>
                </a:solidFill>
              </a:rPr>
              <a:t>oudere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vrouwen</a:t>
            </a:r>
            <a:r>
              <a:rPr lang="de-DE" dirty="0">
                <a:solidFill>
                  <a:srgbClr val="000000"/>
                </a:solidFill>
              </a:rPr>
              <a:t>“ ????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45, 50, 60, 75, 80, 90 ??</a:t>
            </a:r>
            <a:endParaRPr lang="de-DE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492896"/>
            <a:ext cx="48768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31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???? „</a:t>
            </a:r>
            <a:r>
              <a:rPr lang="de-DE" dirty="0" err="1" smtClean="0"/>
              <a:t>oudere</a:t>
            </a:r>
            <a:r>
              <a:rPr lang="de-DE" dirty="0" smtClean="0"/>
              <a:t> </a:t>
            </a:r>
            <a:r>
              <a:rPr lang="de-DE" dirty="0" err="1" smtClean="0"/>
              <a:t>vrouwen</a:t>
            </a:r>
            <a:r>
              <a:rPr lang="de-DE" dirty="0" smtClean="0"/>
              <a:t>“ ????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3886200"/>
          </a:xfrm>
        </p:spPr>
        <p:txBody>
          <a:bodyPr/>
          <a:lstStyle/>
          <a:p>
            <a:pPr lvl="0">
              <a:buClr>
                <a:srgbClr val="996666"/>
              </a:buClr>
              <a:buSzPct val="80000"/>
              <a:buFont typeface="Wingdings" pitchFamily="2" charset="2"/>
              <a:buChar char="l"/>
            </a:pPr>
            <a:r>
              <a:rPr lang="de-DE" sz="4400" b="1" dirty="0" err="1" smtClean="0">
                <a:solidFill>
                  <a:srgbClr val="000000"/>
                </a:solidFill>
              </a:rPr>
              <a:t>Geestelijke</a:t>
            </a:r>
            <a:r>
              <a:rPr lang="de-DE" sz="4400" b="1" dirty="0" smtClean="0">
                <a:solidFill>
                  <a:srgbClr val="000000"/>
                </a:solidFill>
              </a:rPr>
              <a:t> </a:t>
            </a:r>
            <a:r>
              <a:rPr lang="de-DE" sz="4400" b="1" dirty="0" err="1" smtClean="0">
                <a:solidFill>
                  <a:srgbClr val="000000"/>
                </a:solidFill>
              </a:rPr>
              <a:t>zusters</a:t>
            </a:r>
            <a:r>
              <a:rPr lang="de-DE" sz="4400" dirty="0" smtClean="0">
                <a:solidFill>
                  <a:srgbClr val="000000"/>
                </a:solidFill>
              </a:rPr>
              <a:t> </a:t>
            </a:r>
            <a:r>
              <a:rPr lang="de-DE" sz="4400" dirty="0" err="1" smtClean="0">
                <a:solidFill>
                  <a:srgbClr val="000000"/>
                </a:solidFill>
              </a:rPr>
              <a:t>met</a:t>
            </a:r>
            <a:r>
              <a:rPr lang="de-DE" sz="4400" dirty="0" smtClean="0">
                <a:solidFill>
                  <a:srgbClr val="000000"/>
                </a:solidFill>
              </a:rPr>
              <a:t> </a:t>
            </a:r>
            <a:r>
              <a:rPr lang="de-DE" sz="4400" b="1" dirty="0" err="1" smtClean="0">
                <a:solidFill>
                  <a:srgbClr val="000000"/>
                </a:solidFill>
              </a:rPr>
              <a:t>rijpheid</a:t>
            </a:r>
            <a:r>
              <a:rPr lang="de-DE" sz="4400" dirty="0" smtClean="0">
                <a:solidFill>
                  <a:srgbClr val="000000"/>
                </a:solidFill>
              </a:rPr>
              <a:t> en </a:t>
            </a:r>
            <a:r>
              <a:rPr lang="de-DE" sz="4400" b="1" dirty="0" err="1" smtClean="0">
                <a:solidFill>
                  <a:srgbClr val="000000"/>
                </a:solidFill>
              </a:rPr>
              <a:t>levenservaring</a:t>
            </a:r>
            <a:r>
              <a:rPr lang="de-DE" sz="4400" b="1" dirty="0" smtClean="0">
                <a:solidFill>
                  <a:srgbClr val="000000"/>
                </a:solidFill>
              </a:rPr>
              <a:t> </a:t>
            </a:r>
            <a:r>
              <a:rPr lang="de-DE" sz="4400" dirty="0" err="1" smtClean="0">
                <a:solidFill>
                  <a:srgbClr val="000000"/>
                </a:solidFill>
              </a:rPr>
              <a:t>hebben</a:t>
            </a:r>
            <a:r>
              <a:rPr lang="de-DE" sz="4400" dirty="0" smtClean="0">
                <a:solidFill>
                  <a:srgbClr val="000000"/>
                </a:solidFill>
              </a:rPr>
              <a:t> </a:t>
            </a:r>
            <a:r>
              <a:rPr lang="de-DE" sz="4400" dirty="0" err="1" smtClean="0">
                <a:solidFill>
                  <a:srgbClr val="000000"/>
                </a:solidFill>
              </a:rPr>
              <a:t>een</a:t>
            </a:r>
            <a:r>
              <a:rPr lang="de-DE" sz="4400" dirty="0" smtClean="0">
                <a:solidFill>
                  <a:srgbClr val="000000"/>
                </a:solidFill>
              </a:rPr>
              <a:t> </a:t>
            </a:r>
            <a:r>
              <a:rPr lang="de-DE" sz="4400" dirty="0" err="1" smtClean="0">
                <a:solidFill>
                  <a:srgbClr val="000000"/>
                </a:solidFill>
              </a:rPr>
              <a:t>bijzondere</a:t>
            </a:r>
            <a:r>
              <a:rPr lang="de-DE" sz="4400" dirty="0" smtClean="0">
                <a:solidFill>
                  <a:srgbClr val="000000"/>
                </a:solidFill>
              </a:rPr>
              <a:t> dienst </a:t>
            </a:r>
            <a:r>
              <a:rPr lang="de-DE" sz="4400" dirty="0" err="1" smtClean="0">
                <a:solidFill>
                  <a:srgbClr val="000000"/>
                </a:solidFill>
              </a:rPr>
              <a:t>aan</a:t>
            </a:r>
            <a:r>
              <a:rPr lang="de-DE" sz="4400" dirty="0" smtClean="0">
                <a:solidFill>
                  <a:srgbClr val="000000"/>
                </a:solidFill>
              </a:rPr>
              <a:t> </a:t>
            </a:r>
            <a:r>
              <a:rPr lang="de-DE" sz="4400" b="1" dirty="0" err="1" smtClean="0">
                <a:solidFill>
                  <a:srgbClr val="000000"/>
                </a:solidFill>
              </a:rPr>
              <a:t>jongere</a:t>
            </a:r>
            <a:r>
              <a:rPr lang="de-DE" sz="4400" b="1" dirty="0" smtClean="0">
                <a:solidFill>
                  <a:srgbClr val="000000"/>
                </a:solidFill>
              </a:rPr>
              <a:t> </a:t>
            </a:r>
            <a:r>
              <a:rPr lang="de-DE" sz="4400" b="1" dirty="0" err="1" smtClean="0">
                <a:solidFill>
                  <a:srgbClr val="000000"/>
                </a:solidFill>
              </a:rPr>
              <a:t>vrouwen</a:t>
            </a:r>
            <a:endParaRPr lang="de-DE" sz="4400" b="1" dirty="0">
              <a:solidFill>
                <a:srgbClr val="000000"/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742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 err="1" smtClean="0"/>
              <a:t>Zusters</a:t>
            </a:r>
            <a:r>
              <a:rPr lang="de-DE" b="1" dirty="0" smtClean="0"/>
              <a:t> </a:t>
            </a:r>
            <a:r>
              <a:rPr lang="de-DE" b="1" dirty="0" err="1" smtClean="0"/>
              <a:t>onder</a:t>
            </a:r>
            <a:r>
              <a:rPr lang="de-DE" b="1" dirty="0" smtClean="0"/>
              <a:t> </a:t>
            </a:r>
            <a:r>
              <a:rPr lang="de-DE" b="1" dirty="0" err="1" smtClean="0"/>
              <a:t>elkaar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sz="3200" i="1" dirty="0" smtClean="0">
                <a:solidFill>
                  <a:srgbClr val="000000"/>
                </a:solidFill>
              </a:rPr>
              <a:t>„in </a:t>
            </a:r>
            <a:r>
              <a:rPr lang="de-DE" sz="3200" i="1" dirty="0" err="1">
                <a:solidFill>
                  <a:srgbClr val="000000"/>
                </a:solidFill>
              </a:rPr>
              <a:t>hun</a:t>
            </a:r>
            <a:r>
              <a:rPr lang="de-DE" sz="3200" i="1" dirty="0">
                <a:solidFill>
                  <a:srgbClr val="000000"/>
                </a:solidFill>
              </a:rPr>
              <a:t> </a:t>
            </a:r>
            <a:r>
              <a:rPr lang="de-DE" sz="3200" i="1" dirty="0" err="1" smtClean="0">
                <a:solidFill>
                  <a:srgbClr val="000000"/>
                </a:solidFill>
              </a:rPr>
              <a:t>gedrag</a:t>
            </a:r>
            <a:r>
              <a:rPr lang="de-DE" sz="3200" i="1" dirty="0" smtClean="0">
                <a:solidFill>
                  <a:srgbClr val="000000"/>
                </a:solidFill>
              </a:rPr>
              <a:t>“</a:t>
            </a:r>
          </a:p>
          <a:p>
            <a:r>
              <a:rPr lang="de-DE" i="1" dirty="0" smtClean="0">
                <a:solidFill>
                  <a:srgbClr val="000000"/>
                </a:solidFill>
              </a:rPr>
              <a:t>„</a:t>
            </a:r>
            <a:r>
              <a:rPr lang="de-DE" sz="3200" i="1" dirty="0" err="1" smtClean="0">
                <a:solidFill>
                  <a:srgbClr val="000000"/>
                </a:solidFill>
              </a:rPr>
              <a:t>geen</a:t>
            </a:r>
            <a:r>
              <a:rPr lang="de-DE" sz="3200" i="1" dirty="0" smtClean="0">
                <a:solidFill>
                  <a:srgbClr val="000000"/>
                </a:solidFill>
              </a:rPr>
              <a:t> </a:t>
            </a:r>
            <a:r>
              <a:rPr lang="de-DE" sz="3200" i="1" dirty="0" err="1">
                <a:solidFill>
                  <a:srgbClr val="000000"/>
                </a:solidFill>
              </a:rPr>
              <a:t>kwaadspreeksters</a:t>
            </a:r>
            <a:r>
              <a:rPr lang="de-DE" sz="3200" i="1" dirty="0">
                <a:solidFill>
                  <a:srgbClr val="000000"/>
                </a:solidFill>
              </a:rPr>
              <a:t>, </a:t>
            </a:r>
            <a:r>
              <a:rPr lang="de-DE" sz="3200" i="1" dirty="0" err="1">
                <a:solidFill>
                  <a:srgbClr val="000000"/>
                </a:solidFill>
              </a:rPr>
              <a:t>niet</a:t>
            </a:r>
            <a:r>
              <a:rPr lang="de-DE" sz="3200" i="1" dirty="0">
                <a:solidFill>
                  <a:srgbClr val="000000"/>
                </a:solidFill>
              </a:rPr>
              <a:t> </a:t>
            </a:r>
            <a:r>
              <a:rPr lang="de-DE" sz="3200" i="1" dirty="0" err="1">
                <a:solidFill>
                  <a:srgbClr val="000000"/>
                </a:solidFill>
              </a:rPr>
              <a:t>verslaafd</a:t>
            </a:r>
            <a:r>
              <a:rPr lang="de-DE" sz="3200" i="1" dirty="0">
                <a:solidFill>
                  <a:srgbClr val="000000"/>
                </a:solidFill>
              </a:rPr>
              <a:t> </a:t>
            </a:r>
            <a:r>
              <a:rPr lang="de-DE" sz="3200" i="1" dirty="0" err="1">
                <a:solidFill>
                  <a:srgbClr val="000000"/>
                </a:solidFill>
              </a:rPr>
              <a:t>aan</a:t>
            </a:r>
            <a:r>
              <a:rPr lang="de-DE" sz="3200" i="1" dirty="0">
                <a:solidFill>
                  <a:srgbClr val="000000"/>
                </a:solidFill>
              </a:rPr>
              <a:t> </a:t>
            </a:r>
            <a:r>
              <a:rPr lang="de-DE" sz="3200" i="1" dirty="0" err="1">
                <a:solidFill>
                  <a:srgbClr val="000000"/>
                </a:solidFill>
              </a:rPr>
              <a:t>veel</a:t>
            </a:r>
            <a:r>
              <a:rPr lang="de-DE" sz="3200" i="1" dirty="0">
                <a:solidFill>
                  <a:srgbClr val="000000"/>
                </a:solidFill>
              </a:rPr>
              <a:t> </a:t>
            </a:r>
            <a:r>
              <a:rPr lang="de-DE" sz="3200" i="1" dirty="0" err="1" smtClean="0">
                <a:solidFill>
                  <a:srgbClr val="000000"/>
                </a:solidFill>
              </a:rPr>
              <a:t>wijn</a:t>
            </a:r>
            <a:r>
              <a:rPr lang="de-DE" sz="3200" i="1" dirty="0" smtClean="0">
                <a:solidFill>
                  <a:srgbClr val="000000"/>
                </a:solidFill>
              </a:rPr>
              <a:t>“</a:t>
            </a:r>
          </a:p>
          <a:p>
            <a:r>
              <a:rPr lang="de-DE" b="1" dirty="0" err="1">
                <a:solidFill>
                  <a:srgbClr val="000000"/>
                </a:solidFill>
              </a:rPr>
              <a:t>leraressen</a:t>
            </a:r>
            <a:r>
              <a:rPr lang="de-DE" b="1" dirty="0">
                <a:solidFill>
                  <a:srgbClr val="000000"/>
                </a:solidFill>
              </a:rPr>
              <a:t> van </a:t>
            </a:r>
            <a:r>
              <a:rPr lang="de-DE" b="1" dirty="0" err="1">
                <a:solidFill>
                  <a:srgbClr val="000000"/>
                </a:solidFill>
              </a:rPr>
              <a:t>het</a:t>
            </a:r>
            <a:r>
              <a:rPr lang="de-DE" b="1" dirty="0">
                <a:solidFill>
                  <a:srgbClr val="000000"/>
                </a:solidFill>
              </a:rPr>
              <a:t> </a:t>
            </a:r>
            <a:r>
              <a:rPr lang="de-DE" b="1" dirty="0" err="1" smtClean="0">
                <a:solidFill>
                  <a:srgbClr val="000000"/>
                </a:solidFill>
              </a:rPr>
              <a:t>goede</a:t>
            </a:r>
            <a:r>
              <a:rPr lang="de-DE" dirty="0" err="1" smtClean="0">
                <a:solidFill>
                  <a:srgbClr val="000000"/>
                </a:solidFill>
              </a:rPr>
              <a:t>,opdat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zij</a:t>
            </a:r>
            <a:r>
              <a:rPr lang="de-DE" dirty="0">
                <a:solidFill>
                  <a:srgbClr val="000000"/>
                </a:solidFill>
              </a:rPr>
              <a:t> de </a:t>
            </a:r>
            <a:r>
              <a:rPr lang="de-DE" dirty="0" err="1">
                <a:solidFill>
                  <a:srgbClr val="000000"/>
                </a:solidFill>
              </a:rPr>
              <a:t>jongere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v</a:t>
            </a:r>
            <a:r>
              <a:rPr lang="de-DE" i="1" dirty="0" err="1" smtClean="0">
                <a:solidFill>
                  <a:srgbClr val="000000"/>
                </a:solidFill>
              </a:rPr>
              <a:t>rouwen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leren</a:t>
            </a:r>
            <a:endParaRPr lang="de-DE" sz="3200" i="1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smtClean="0"/>
              <a:t>In </a:t>
            </a:r>
            <a:r>
              <a:rPr lang="de-DE" dirty="0" err="1" smtClean="0"/>
              <a:t>het</a:t>
            </a:r>
            <a:r>
              <a:rPr lang="de-DE" dirty="0" smtClean="0"/>
              <a:t> </a:t>
            </a:r>
            <a:r>
              <a:rPr lang="de-DE" dirty="0" err="1" smtClean="0"/>
              <a:t>eerste</a:t>
            </a:r>
            <a:r>
              <a:rPr lang="de-DE" dirty="0" smtClean="0"/>
              <a:t> </a:t>
            </a:r>
            <a:r>
              <a:rPr lang="de-DE" dirty="0" err="1" smtClean="0"/>
              <a:t>plaats</a:t>
            </a:r>
            <a:r>
              <a:rPr lang="de-DE" dirty="0" smtClean="0"/>
              <a:t>: </a:t>
            </a:r>
            <a:r>
              <a:rPr lang="de-DE" dirty="0" err="1" smtClean="0"/>
              <a:t>persoonlijk</a:t>
            </a:r>
            <a:r>
              <a:rPr lang="de-DE" dirty="0" smtClean="0"/>
              <a:t> </a:t>
            </a:r>
            <a:r>
              <a:rPr lang="de-DE" dirty="0" err="1" smtClean="0"/>
              <a:t>voorbeeld</a:t>
            </a:r>
            <a:endParaRPr lang="de-DE" dirty="0" smtClean="0"/>
          </a:p>
          <a:p>
            <a:r>
              <a:rPr lang="de-DE" dirty="0" err="1"/>
              <a:t>v</a:t>
            </a:r>
            <a:r>
              <a:rPr lang="de-DE" dirty="0" err="1" smtClean="0"/>
              <a:t>oorbeeld</a:t>
            </a:r>
            <a:r>
              <a:rPr lang="de-DE" dirty="0" smtClean="0"/>
              <a:t> in WOORD en DAAD</a:t>
            </a:r>
          </a:p>
          <a:p>
            <a:endParaRPr lang="de-DE" dirty="0"/>
          </a:p>
          <a:p>
            <a:r>
              <a:rPr lang="de-DE" dirty="0" smtClean="0"/>
              <a:t>„</a:t>
            </a:r>
            <a:r>
              <a:rPr lang="de-DE" dirty="0" err="1" smtClean="0"/>
              <a:t>opwekken</a:t>
            </a:r>
            <a:r>
              <a:rPr lang="de-DE" dirty="0" smtClean="0"/>
              <a:t>“ (NBG); „unterweisen“(</a:t>
            </a:r>
            <a:r>
              <a:rPr lang="de-DE" dirty="0" err="1" smtClean="0"/>
              <a:t>Elb.B</a:t>
            </a:r>
            <a:r>
              <a:rPr lang="de-DE" dirty="0" smtClean="0"/>
              <a:t>.; „</a:t>
            </a:r>
            <a:r>
              <a:rPr lang="de-DE" dirty="0" err="1" smtClean="0"/>
              <a:t>encourage</a:t>
            </a:r>
            <a:r>
              <a:rPr lang="de-DE" dirty="0" smtClean="0"/>
              <a:t>“ (NASB)</a:t>
            </a:r>
          </a:p>
          <a:p>
            <a:pPr marL="0" indent="0">
              <a:buNone/>
            </a:pPr>
            <a:r>
              <a:rPr lang="de-DE" dirty="0" smtClean="0"/>
              <a:t>     = „</a:t>
            </a:r>
            <a:r>
              <a:rPr lang="de-DE" dirty="0" err="1" smtClean="0"/>
              <a:t>bemoedigen</a:t>
            </a:r>
            <a:r>
              <a:rPr lang="de-DE" dirty="0" smtClean="0"/>
              <a:t>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8649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err="1"/>
              <a:t>t</a:t>
            </a:r>
            <a:r>
              <a:rPr lang="de-DE" dirty="0" err="1" smtClean="0"/>
              <a:t>erechtbrengen</a:t>
            </a:r>
            <a:r>
              <a:rPr lang="de-DE" dirty="0" smtClean="0"/>
              <a:t> &amp; </a:t>
            </a:r>
            <a:r>
              <a:rPr lang="de-DE" dirty="0" err="1" smtClean="0"/>
              <a:t>terugkeren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 err="1">
                <a:latin typeface="Verdana"/>
                <a:ea typeface="Times New Roman"/>
                <a:cs typeface="Times New Roman"/>
              </a:rPr>
              <a:t>Broeders</a:t>
            </a:r>
            <a:r>
              <a:rPr lang="de-DE" sz="2800" dirty="0">
                <a:latin typeface="Verdana"/>
                <a:ea typeface="Times New Roman"/>
                <a:cs typeface="Times New Roman"/>
              </a:rPr>
              <a:t>, </a:t>
            </a:r>
            <a:r>
              <a:rPr lang="de-DE" sz="2800" dirty="0" err="1">
                <a:latin typeface="Verdana"/>
                <a:ea typeface="Times New Roman"/>
                <a:cs typeface="Times New Roman"/>
              </a:rPr>
              <a:t>ook</a:t>
            </a:r>
            <a:r>
              <a:rPr lang="de-DE" sz="2800" dirty="0">
                <a:latin typeface="Verdana"/>
                <a:ea typeface="Times New Roman"/>
                <a:cs typeface="Times New Roman"/>
              </a:rPr>
              <a:t> als </a:t>
            </a:r>
            <a:r>
              <a:rPr lang="de-DE" sz="2800" dirty="0" err="1">
                <a:latin typeface="Verdana"/>
                <a:ea typeface="Times New Roman"/>
                <a:cs typeface="Times New Roman"/>
              </a:rPr>
              <a:t>iemand</a:t>
            </a:r>
            <a:r>
              <a:rPr lang="de-DE" sz="2800" dirty="0">
                <a:latin typeface="Verdana"/>
                <a:ea typeface="Times New Roman"/>
                <a:cs typeface="Times New Roman"/>
              </a:rPr>
              <a:t> </a:t>
            </a:r>
            <a:r>
              <a:rPr lang="de-DE" sz="2800" dirty="0" err="1">
                <a:latin typeface="Verdana"/>
                <a:ea typeface="Times New Roman"/>
                <a:cs typeface="Times New Roman"/>
              </a:rPr>
              <a:t>onverhoeds</a:t>
            </a:r>
            <a:r>
              <a:rPr lang="de-DE" sz="2800" dirty="0">
                <a:latin typeface="Verdana"/>
                <a:ea typeface="Times New Roman"/>
                <a:cs typeface="Times New Roman"/>
              </a:rPr>
              <a:t> tot </a:t>
            </a:r>
            <a:r>
              <a:rPr lang="de-DE" sz="2800" dirty="0" err="1">
                <a:latin typeface="Verdana"/>
                <a:ea typeface="Times New Roman"/>
                <a:cs typeface="Times New Roman"/>
              </a:rPr>
              <a:t>enige</a:t>
            </a:r>
            <a:r>
              <a:rPr lang="de-DE" sz="2800" dirty="0">
                <a:latin typeface="Verdana"/>
                <a:ea typeface="Times New Roman"/>
                <a:cs typeface="Times New Roman"/>
              </a:rPr>
              <a:t> </a:t>
            </a:r>
            <a:r>
              <a:rPr lang="de-DE" sz="2800" b="1" dirty="0" err="1">
                <a:latin typeface="Verdana"/>
                <a:ea typeface="Times New Roman"/>
                <a:cs typeface="Times New Roman"/>
              </a:rPr>
              <a:t>overtreding</a:t>
            </a:r>
            <a:r>
              <a:rPr lang="de-DE" sz="2800" b="1" dirty="0">
                <a:latin typeface="Verdana"/>
                <a:ea typeface="Times New Roman"/>
                <a:cs typeface="Times New Roman"/>
              </a:rPr>
              <a:t> </a:t>
            </a:r>
            <a:r>
              <a:rPr lang="de-DE" sz="2800" dirty="0" err="1">
                <a:latin typeface="Verdana"/>
                <a:ea typeface="Times New Roman"/>
                <a:cs typeface="Times New Roman"/>
              </a:rPr>
              <a:t>komt</a:t>
            </a:r>
            <a:r>
              <a:rPr lang="de-DE" sz="2800" dirty="0">
                <a:latin typeface="Verdana"/>
                <a:ea typeface="Times New Roman"/>
                <a:cs typeface="Times New Roman"/>
              </a:rPr>
              <a:t>, </a:t>
            </a:r>
            <a:r>
              <a:rPr lang="de-DE" sz="2800" dirty="0" err="1">
                <a:latin typeface="Verdana"/>
                <a:ea typeface="Times New Roman"/>
                <a:cs typeface="Times New Roman"/>
              </a:rPr>
              <a:t>moet</a:t>
            </a:r>
            <a:r>
              <a:rPr lang="de-DE" sz="2800" dirty="0">
                <a:latin typeface="Verdana"/>
                <a:ea typeface="Times New Roman"/>
                <a:cs typeface="Times New Roman"/>
              </a:rPr>
              <a:t> u die </a:t>
            </a:r>
            <a:r>
              <a:rPr lang="de-DE" sz="2800" dirty="0" err="1">
                <a:latin typeface="Verdana"/>
                <a:ea typeface="Times New Roman"/>
                <a:cs typeface="Times New Roman"/>
              </a:rPr>
              <a:t>geestelijk</a:t>
            </a:r>
            <a:r>
              <a:rPr lang="de-DE" sz="2800" dirty="0">
                <a:latin typeface="Verdana"/>
                <a:ea typeface="Times New Roman"/>
                <a:cs typeface="Times New Roman"/>
              </a:rPr>
              <a:t> </a:t>
            </a:r>
            <a:r>
              <a:rPr lang="de-DE" sz="2800" dirty="0" err="1">
                <a:latin typeface="Verdana"/>
                <a:ea typeface="Times New Roman"/>
                <a:cs typeface="Times New Roman"/>
              </a:rPr>
              <a:t>bent</a:t>
            </a:r>
            <a:r>
              <a:rPr lang="de-DE" sz="2800" dirty="0">
                <a:latin typeface="Verdana"/>
                <a:ea typeface="Times New Roman"/>
                <a:cs typeface="Times New Roman"/>
              </a:rPr>
              <a:t>, </a:t>
            </a:r>
            <a:r>
              <a:rPr lang="de-DE" sz="2800" dirty="0" err="1">
                <a:latin typeface="Verdana"/>
                <a:ea typeface="Times New Roman"/>
                <a:cs typeface="Times New Roman"/>
              </a:rPr>
              <a:t>zo</a:t>
            </a:r>
            <a:r>
              <a:rPr lang="de-DE" sz="2800" dirty="0">
                <a:latin typeface="Verdana"/>
                <a:ea typeface="Times New Roman"/>
                <a:cs typeface="Times New Roman"/>
              </a:rPr>
              <a:t> </a:t>
            </a:r>
            <a:r>
              <a:rPr lang="de-DE" sz="2800" dirty="0" err="1">
                <a:latin typeface="Verdana"/>
                <a:ea typeface="Times New Roman"/>
                <a:cs typeface="Times New Roman"/>
              </a:rPr>
              <a:t>iemand</a:t>
            </a:r>
            <a:r>
              <a:rPr lang="de-DE" sz="2800" dirty="0">
                <a:latin typeface="Verdana"/>
                <a:ea typeface="Times New Roman"/>
                <a:cs typeface="Times New Roman"/>
              </a:rPr>
              <a:t> </a:t>
            </a:r>
            <a:r>
              <a:rPr lang="de-DE" sz="2800" i="1" dirty="0" err="1">
                <a:latin typeface="Verdana"/>
                <a:ea typeface="Times New Roman"/>
                <a:cs typeface="Times New Roman"/>
              </a:rPr>
              <a:t>weer</a:t>
            </a:r>
            <a:r>
              <a:rPr lang="de-DE" sz="2800" dirty="0">
                <a:latin typeface="Verdana"/>
                <a:ea typeface="Times New Roman"/>
                <a:cs typeface="Times New Roman"/>
              </a:rPr>
              <a:t> </a:t>
            </a:r>
            <a:r>
              <a:rPr lang="de-DE" sz="2800" b="1" dirty="0" err="1">
                <a:latin typeface="Verdana"/>
                <a:ea typeface="Times New Roman"/>
                <a:cs typeface="Times New Roman"/>
              </a:rPr>
              <a:t>terechtbrengen</a:t>
            </a:r>
            <a:r>
              <a:rPr lang="de-DE" sz="2800" dirty="0">
                <a:latin typeface="Verdana"/>
                <a:ea typeface="Times New Roman"/>
                <a:cs typeface="Times New Roman"/>
              </a:rPr>
              <a:t>, in </a:t>
            </a:r>
            <a:r>
              <a:rPr lang="de-DE" sz="2800" dirty="0" err="1">
                <a:latin typeface="Verdana"/>
                <a:ea typeface="Times New Roman"/>
                <a:cs typeface="Times New Roman"/>
              </a:rPr>
              <a:t>een</a:t>
            </a:r>
            <a:r>
              <a:rPr lang="de-DE" sz="2800" dirty="0">
                <a:latin typeface="Verdana"/>
                <a:ea typeface="Times New Roman"/>
                <a:cs typeface="Times New Roman"/>
              </a:rPr>
              <a:t> </a:t>
            </a:r>
            <a:r>
              <a:rPr lang="de-DE" sz="2800" dirty="0" err="1">
                <a:latin typeface="Verdana"/>
                <a:ea typeface="Times New Roman"/>
                <a:cs typeface="Times New Roman"/>
              </a:rPr>
              <a:t>geest</a:t>
            </a:r>
            <a:r>
              <a:rPr lang="de-DE" sz="2800" dirty="0">
                <a:latin typeface="Verdana"/>
                <a:ea typeface="Times New Roman"/>
                <a:cs typeface="Times New Roman"/>
              </a:rPr>
              <a:t> van </a:t>
            </a:r>
            <a:r>
              <a:rPr lang="de-DE" sz="2800" dirty="0" err="1">
                <a:latin typeface="Verdana"/>
                <a:ea typeface="Times New Roman"/>
                <a:cs typeface="Times New Roman"/>
              </a:rPr>
              <a:t>zachtmoedigheid</a:t>
            </a:r>
            <a:r>
              <a:rPr lang="de-DE" sz="2800" dirty="0" smtClean="0">
                <a:latin typeface="Verdana"/>
                <a:ea typeface="Times New Roman"/>
                <a:cs typeface="Times New Roman"/>
              </a:rPr>
              <a:t>. (Gal. 6:1)</a:t>
            </a:r>
          </a:p>
          <a:p>
            <a:r>
              <a:rPr lang="nl-NL" sz="2800" dirty="0" smtClean="0"/>
              <a:t>Broeders</a:t>
            </a:r>
            <a:r>
              <a:rPr lang="nl-NL" sz="2800" dirty="0"/>
              <a:t>,  als iemand onder u van de waarheid is </a:t>
            </a:r>
            <a:r>
              <a:rPr lang="nl-NL" sz="2800" b="1" dirty="0"/>
              <a:t>afgedwaald</a:t>
            </a:r>
            <a:r>
              <a:rPr lang="nl-NL" sz="2800" dirty="0"/>
              <a:t> en een ander doet hem </a:t>
            </a:r>
            <a:r>
              <a:rPr lang="nl-NL" sz="2800" b="1" dirty="0" smtClean="0"/>
              <a:t>terugkeren</a:t>
            </a:r>
            <a:r>
              <a:rPr lang="nl-NL" sz="2800" dirty="0" smtClean="0"/>
              <a:t>  (Jak. 5:19)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68073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t</a:t>
            </a:r>
            <a:r>
              <a:rPr lang="de-DE" dirty="0" err="1" smtClean="0"/>
              <a:t>enslotte</a:t>
            </a:r>
            <a:r>
              <a:rPr lang="de-DE" dirty="0" smtClean="0"/>
              <a:t>…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Een</a:t>
            </a:r>
            <a:r>
              <a:rPr lang="de-DE" dirty="0" smtClean="0"/>
              <a:t> </a:t>
            </a:r>
            <a:r>
              <a:rPr lang="de-DE" dirty="0" err="1" smtClean="0"/>
              <a:t>Bijbelse</a:t>
            </a:r>
            <a:r>
              <a:rPr lang="de-DE" dirty="0" smtClean="0"/>
              <a:t> </a:t>
            </a:r>
            <a:r>
              <a:rPr lang="de-DE" dirty="0" err="1" smtClean="0"/>
              <a:t>herder</a:t>
            </a:r>
            <a:r>
              <a:rPr lang="de-DE" dirty="0" smtClean="0"/>
              <a:t> </a:t>
            </a:r>
            <a:r>
              <a:rPr lang="de-DE" dirty="0" err="1" smtClean="0"/>
              <a:t>heeft</a:t>
            </a:r>
            <a:r>
              <a:rPr lang="de-DE" dirty="0" smtClean="0"/>
              <a:t> </a:t>
            </a:r>
            <a:r>
              <a:rPr lang="de-DE" dirty="0" err="1" smtClean="0"/>
              <a:t>geen</a:t>
            </a:r>
            <a:r>
              <a:rPr lang="de-DE" dirty="0" smtClean="0"/>
              <a:t> </a:t>
            </a:r>
            <a:r>
              <a:rPr lang="de-DE" dirty="0" err="1" smtClean="0"/>
              <a:t>hond</a:t>
            </a:r>
            <a:r>
              <a:rPr lang="de-DE" dirty="0" smtClean="0"/>
              <a:t> ! </a:t>
            </a:r>
            <a:endParaRPr lang="de-DE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780928"/>
            <a:ext cx="5715000" cy="3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095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08175" y="1447800"/>
            <a:ext cx="7235825" cy="5105400"/>
          </a:xfrm>
        </p:spPr>
        <p:txBody>
          <a:bodyPr/>
          <a:lstStyle/>
          <a:p>
            <a:r>
              <a:rPr lang="de-DE" dirty="0"/>
              <a:t>Want </a:t>
            </a:r>
            <a:r>
              <a:rPr lang="de-DE" dirty="0" err="1"/>
              <a:t>ik</a:t>
            </a:r>
            <a:r>
              <a:rPr lang="de-DE" dirty="0"/>
              <a:t> heb niemand van </a:t>
            </a:r>
            <a:r>
              <a:rPr lang="de-DE" dirty="0" err="1"/>
              <a:t>gelijke</a:t>
            </a:r>
            <a:r>
              <a:rPr lang="de-DE" dirty="0"/>
              <a:t> </a:t>
            </a:r>
            <a:r>
              <a:rPr lang="de-DE" dirty="0" err="1"/>
              <a:t>gezindheid</a:t>
            </a:r>
            <a:r>
              <a:rPr lang="de-DE" dirty="0"/>
              <a:t>, die </a:t>
            </a:r>
            <a:r>
              <a:rPr lang="de-DE" b="1" dirty="0" err="1"/>
              <a:t>oprecht</a:t>
            </a:r>
            <a:r>
              <a:rPr lang="de-DE" b="1" dirty="0"/>
              <a:t> </a:t>
            </a:r>
            <a:r>
              <a:rPr lang="de-DE" b="1" dirty="0" err="1"/>
              <a:t>voor</a:t>
            </a:r>
            <a:r>
              <a:rPr lang="de-DE" b="1" dirty="0"/>
              <a:t> </a:t>
            </a:r>
            <a:r>
              <a:rPr lang="de-DE" b="1" dirty="0" err="1"/>
              <a:t>uw</a:t>
            </a:r>
            <a:r>
              <a:rPr lang="de-DE" b="1" dirty="0"/>
              <a:t> </a:t>
            </a:r>
            <a:r>
              <a:rPr lang="de-DE" b="1" dirty="0" err="1"/>
              <a:t>zaken</a:t>
            </a:r>
            <a:r>
              <a:rPr lang="de-DE" b="1" dirty="0"/>
              <a:t> </a:t>
            </a:r>
            <a:r>
              <a:rPr lang="de-DE" b="1" dirty="0" err="1"/>
              <a:t>zorg</a:t>
            </a:r>
            <a:r>
              <a:rPr lang="de-DE" b="1" dirty="0"/>
              <a:t> </a:t>
            </a:r>
            <a:r>
              <a:rPr lang="de-DE" b="1" dirty="0" err="1"/>
              <a:t>zal</a:t>
            </a:r>
            <a:r>
              <a:rPr lang="de-DE" b="1" dirty="0"/>
              <a:t> </a:t>
            </a:r>
            <a:r>
              <a:rPr lang="de-DE" b="1" dirty="0" err="1"/>
              <a:t>dragen</a:t>
            </a:r>
            <a:r>
              <a:rPr lang="de-DE" dirty="0"/>
              <a:t>. </a:t>
            </a:r>
            <a:r>
              <a:rPr lang="de-DE" dirty="0" smtClean="0"/>
              <a:t>Want </a:t>
            </a:r>
            <a:r>
              <a:rPr lang="de-DE" dirty="0" err="1"/>
              <a:t>zij</a:t>
            </a:r>
            <a:r>
              <a:rPr lang="de-DE" dirty="0"/>
              <a:t> </a:t>
            </a:r>
            <a:r>
              <a:rPr lang="de-DE" dirty="0" err="1"/>
              <a:t>zoeken</a:t>
            </a:r>
            <a:r>
              <a:rPr lang="de-DE" dirty="0"/>
              <a:t> allen </a:t>
            </a:r>
            <a:r>
              <a:rPr lang="de-DE" b="1" dirty="0" err="1"/>
              <a:t>hun</a:t>
            </a:r>
            <a:r>
              <a:rPr lang="de-DE" b="1" dirty="0"/>
              <a:t> eigen </a:t>
            </a:r>
            <a:r>
              <a:rPr lang="de-DE" b="1" i="1" dirty="0"/>
              <a:t>belangen</a:t>
            </a:r>
            <a:r>
              <a:rPr lang="de-DE" dirty="0"/>
              <a:t>, </a:t>
            </a:r>
            <a:r>
              <a:rPr lang="de-DE" dirty="0" err="1"/>
              <a:t>niet</a:t>
            </a:r>
            <a:r>
              <a:rPr lang="de-DE" dirty="0"/>
              <a:t> die van Christus </a:t>
            </a:r>
            <a:r>
              <a:rPr lang="de-DE" dirty="0" err="1"/>
              <a:t>Jezus</a:t>
            </a:r>
            <a:r>
              <a:rPr lang="de-DE" dirty="0"/>
              <a:t>. </a:t>
            </a:r>
            <a:endParaRPr lang="de-DE" dirty="0" smtClean="0"/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(</a:t>
            </a:r>
            <a:r>
              <a:rPr lang="de-DE" dirty="0" err="1" smtClean="0"/>
              <a:t>Fil</a:t>
            </a:r>
            <a:r>
              <a:rPr lang="de-DE" dirty="0" smtClean="0"/>
              <a:t>. 2:20-21)</a:t>
            </a:r>
          </a:p>
          <a:p>
            <a:r>
              <a:rPr lang="nl-NL" b="1" dirty="0" smtClean="0"/>
              <a:t>Draagt elkaars lasten</a:t>
            </a:r>
            <a:r>
              <a:rPr lang="nl-NL" dirty="0" smtClean="0"/>
              <a:t>, en vervult zo de wet van Christus. </a:t>
            </a:r>
            <a:r>
              <a:rPr lang="de-DE" dirty="0" smtClean="0"/>
              <a:t>(Gal. 6:2) </a:t>
            </a:r>
          </a:p>
          <a:p>
            <a:endParaRPr lang="de-D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4000" dirty="0" err="1" smtClean="0"/>
              <a:t>Zijn</a:t>
            </a:r>
            <a:r>
              <a:rPr lang="de-DE" sz="4000" dirty="0" smtClean="0"/>
              <a:t> </a:t>
            </a:r>
            <a:r>
              <a:rPr lang="de-DE" sz="4000" dirty="0" err="1" smtClean="0"/>
              <a:t>dat</a:t>
            </a:r>
            <a:r>
              <a:rPr lang="de-DE" sz="4000" dirty="0" smtClean="0"/>
              <a:t> </a:t>
            </a:r>
            <a:r>
              <a:rPr lang="de-DE" sz="4000" dirty="0" err="1" smtClean="0"/>
              <a:t>niet</a:t>
            </a:r>
            <a:r>
              <a:rPr lang="de-DE" sz="4000" dirty="0" smtClean="0"/>
              <a:t> </a:t>
            </a:r>
            <a:r>
              <a:rPr lang="de-DE" sz="4000" dirty="0" err="1" smtClean="0"/>
              <a:t>belangrijke</a:t>
            </a:r>
            <a:r>
              <a:rPr lang="de-DE" sz="4000" dirty="0" smtClean="0"/>
              <a:t> </a:t>
            </a:r>
            <a:r>
              <a:rPr lang="de-DE" sz="4000" dirty="0" err="1" smtClean="0"/>
              <a:t>beweegredenen</a:t>
            </a:r>
            <a:r>
              <a:rPr lang="de-DE" sz="4000" dirty="0" smtClean="0"/>
              <a:t> / </a:t>
            </a:r>
            <a:r>
              <a:rPr lang="de-DE" sz="4000" dirty="0" err="1" smtClean="0"/>
              <a:t>motieven</a:t>
            </a:r>
            <a:r>
              <a:rPr lang="de-DE" sz="4000" dirty="0" smtClean="0"/>
              <a:t>?</a:t>
            </a:r>
            <a:endParaRPr lang="de-DE" sz="4000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4400" dirty="0" smtClean="0"/>
              <a:t>Als </a:t>
            </a:r>
            <a:r>
              <a:rPr lang="de-DE" sz="4400" dirty="0" err="1" smtClean="0"/>
              <a:t>wij</a:t>
            </a:r>
            <a:r>
              <a:rPr lang="de-DE" sz="4400" dirty="0" smtClean="0"/>
              <a:t> </a:t>
            </a:r>
            <a:r>
              <a:rPr lang="de-DE" sz="4400" dirty="0" err="1" smtClean="0"/>
              <a:t>voor</a:t>
            </a:r>
            <a:r>
              <a:rPr lang="de-DE" sz="4400" dirty="0" smtClean="0"/>
              <a:t> </a:t>
            </a:r>
            <a:r>
              <a:rPr lang="de-DE" sz="4400" dirty="0" err="1" smtClean="0"/>
              <a:t>elkaar</a:t>
            </a:r>
            <a:r>
              <a:rPr lang="de-DE" sz="4400" dirty="0" smtClean="0"/>
              <a:t> </a:t>
            </a:r>
            <a:r>
              <a:rPr lang="de-DE" sz="4400" dirty="0" err="1" smtClean="0"/>
              <a:t>zorgdragen</a:t>
            </a:r>
            <a:r>
              <a:rPr lang="de-DE" sz="4400" dirty="0" smtClean="0"/>
              <a:t>, </a:t>
            </a:r>
            <a:r>
              <a:rPr lang="de-DE" sz="4400" dirty="0" err="1" smtClean="0"/>
              <a:t>dan</a:t>
            </a:r>
            <a:r>
              <a:rPr lang="de-DE" sz="4400" dirty="0" smtClean="0"/>
              <a:t> …</a:t>
            </a:r>
            <a:endParaRPr lang="de-DE" sz="4400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err="1"/>
              <a:t>z</a:t>
            </a:r>
            <a:r>
              <a:rPr lang="de-DE" dirty="0" err="1" smtClean="0"/>
              <a:t>oeken</a:t>
            </a:r>
            <a:r>
              <a:rPr lang="de-DE" dirty="0" smtClean="0"/>
              <a:t> </a:t>
            </a:r>
            <a:r>
              <a:rPr lang="de-DE" dirty="0" err="1" smtClean="0"/>
              <a:t>wij</a:t>
            </a:r>
            <a:r>
              <a:rPr lang="de-DE" dirty="0" smtClean="0"/>
              <a:t> de </a:t>
            </a:r>
            <a:r>
              <a:rPr lang="de-DE" b="1" dirty="0" smtClean="0"/>
              <a:t>belangen van Christus </a:t>
            </a:r>
            <a:r>
              <a:rPr lang="de-DE" b="1" dirty="0" err="1" smtClean="0"/>
              <a:t>Jezus</a:t>
            </a:r>
            <a:endParaRPr lang="de-DE" b="1" dirty="0" smtClean="0"/>
          </a:p>
          <a:p>
            <a:r>
              <a:rPr lang="de-DE" dirty="0" err="1"/>
              <a:t>v</a:t>
            </a:r>
            <a:r>
              <a:rPr lang="de-DE" dirty="0" err="1" smtClean="0"/>
              <a:t>ervullen</a:t>
            </a:r>
            <a:r>
              <a:rPr lang="de-DE" dirty="0" smtClean="0"/>
              <a:t> </a:t>
            </a:r>
            <a:r>
              <a:rPr lang="de-DE" dirty="0" err="1" smtClean="0"/>
              <a:t>wij</a:t>
            </a:r>
            <a:r>
              <a:rPr lang="de-DE" dirty="0" smtClean="0"/>
              <a:t> </a:t>
            </a:r>
            <a:r>
              <a:rPr lang="de-DE" b="1" dirty="0" smtClean="0"/>
              <a:t>de </a:t>
            </a:r>
            <a:r>
              <a:rPr lang="de-DE" b="1" dirty="0" err="1" smtClean="0"/>
              <a:t>wet</a:t>
            </a:r>
            <a:r>
              <a:rPr lang="de-DE" b="1" dirty="0" smtClean="0"/>
              <a:t> van Christus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73071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err="1" smtClean="0"/>
              <a:t>Zorgdragen</a:t>
            </a:r>
            <a:r>
              <a:rPr lang="de-DE" dirty="0" smtClean="0"/>
              <a:t> </a:t>
            </a:r>
            <a:r>
              <a:rPr lang="de-DE" dirty="0" err="1" smtClean="0"/>
              <a:t>voor</a:t>
            </a:r>
            <a:r>
              <a:rPr lang="de-DE" dirty="0" smtClean="0"/>
              <a:t> </a:t>
            </a:r>
            <a:r>
              <a:rPr lang="de-DE" dirty="0" err="1" smtClean="0"/>
              <a:t>elkaar</a:t>
            </a:r>
            <a:r>
              <a:rPr lang="de-DE" dirty="0" smtClean="0"/>
              <a:t> in </a:t>
            </a:r>
            <a:r>
              <a:rPr lang="de-DE" dirty="0" err="1" smtClean="0"/>
              <a:t>Romeinen</a:t>
            </a:r>
            <a:r>
              <a:rPr lang="de-DE" dirty="0" smtClean="0"/>
              <a:t> 12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zo</a:t>
            </a:r>
            <a:r>
              <a:rPr lang="de-DE" dirty="0"/>
              <a:t> </a:t>
            </a:r>
            <a:r>
              <a:rPr lang="de-DE" dirty="0" err="1"/>
              <a:t>zijn</a:t>
            </a:r>
            <a:r>
              <a:rPr lang="de-DE" dirty="0"/>
              <a:t> </a:t>
            </a:r>
            <a:r>
              <a:rPr lang="de-DE" dirty="0" err="1"/>
              <a:t>wij</a:t>
            </a:r>
            <a:r>
              <a:rPr lang="de-DE" dirty="0"/>
              <a:t>, </a:t>
            </a:r>
            <a:r>
              <a:rPr lang="de-DE" i="1" dirty="0" err="1"/>
              <a:t>hoewel</a:t>
            </a:r>
            <a:r>
              <a:rPr lang="de-DE" dirty="0"/>
              <a:t> </a:t>
            </a:r>
            <a:r>
              <a:rPr lang="de-DE" dirty="0" err="1"/>
              <a:t>velen</a:t>
            </a:r>
            <a:r>
              <a:rPr lang="de-DE" dirty="0"/>
              <a:t>, </a:t>
            </a:r>
            <a:r>
              <a:rPr lang="de-DE" b="1" dirty="0" err="1"/>
              <a:t>één</a:t>
            </a:r>
            <a:r>
              <a:rPr lang="de-DE" b="1" dirty="0"/>
              <a:t> </a:t>
            </a:r>
            <a:r>
              <a:rPr lang="de-DE" b="1" dirty="0" err="1"/>
              <a:t>lichaam</a:t>
            </a:r>
            <a:r>
              <a:rPr lang="de-DE" b="1" dirty="0"/>
              <a:t> </a:t>
            </a:r>
            <a:r>
              <a:rPr lang="de-DE" dirty="0"/>
              <a:t>in Christus, </a:t>
            </a:r>
            <a:r>
              <a:rPr lang="de-DE" dirty="0" err="1"/>
              <a:t>maar</a:t>
            </a:r>
            <a:r>
              <a:rPr lang="de-DE" dirty="0"/>
              <a:t> </a:t>
            </a:r>
            <a:r>
              <a:rPr lang="de-DE" dirty="0" err="1"/>
              <a:t>ieder</a:t>
            </a:r>
            <a:r>
              <a:rPr lang="de-DE" dirty="0"/>
              <a:t> </a:t>
            </a:r>
            <a:r>
              <a:rPr lang="de-DE" dirty="0" err="1"/>
              <a:t>afzonderlijk</a:t>
            </a:r>
            <a:r>
              <a:rPr lang="de-DE" dirty="0"/>
              <a:t> </a:t>
            </a:r>
            <a:r>
              <a:rPr lang="de-DE" b="1" dirty="0" err="1"/>
              <a:t>leden</a:t>
            </a:r>
            <a:r>
              <a:rPr lang="de-DE" b="1" dirty="0"/>
              <a:t> van </a:t>
            </a:r>
            <a:r>
              <a:rPr lang="de-DE" b="1" dirty="0" err="1" smtClean="0"/>
              <a:t>elkaar</a:t>
            </a:r>
            <a:r>
              <a:rPr lang="de-DE" b="1" dirty="0" smtClean="0"/>
              <a:t> =&gt;</a:t>
            </a:r>
          </a:p>
          <a:p>
            <a:r>
              <a:rPr lang="de-DE" dirty="0" err="1" smtClean="0"/>
              <a:t>Omdat</a:t>
            </a:r>
            <a:r>
              <a:rPr lang="de-DE" dirty="0" smtClean="0"/>
              <a:t> </a:t>
            </a:r>
            <a:r>
              <a:rPr lang="de-DE" dirty="0" err="1" smtClean="0"/>
              <a:t>wij</a:t>
            </a:r>
            <a:r>
              <a:rPr lang="de-DE" dirty="0" smtClean="0"/>
              <a:t> </a:t>
            </a:r>
            <a:r>
              <a:rPr lang="de-DE" b="1" dirty="0" err="1" smtClean="0"/>
              <a:t>leden</a:t>
            </a:r>
            <a:r>
              <a:rPr lang="de-DE" b="1" dirty="0" smtClean="0"/>
              <a:t> van </a:t>
            </a:r>
            <a:r>
              <a:rPr lang="de-DE" b="1" dirty="0" err="1" smtClean="0"/>
              <a:t>elkaar</a:t>
            </a:r>
            <a:r>
              <a:rPr lang="de-DE" b="1" dirty="0" smtClean="0"/>
              <a:t> </a:t>
            </a:r>
            <a:r>
              <a:rPr lang="de-DE" dirty="0" err="1" smtClean="0"/>
              <a:t>zijn</a:t>
            </a:r>
            <a:r>
              <a:rPr lang="de-DE" dirty="0" smtClean="0"/>
              <a:t>, </a:t>
            </a:r>
            <a:r>
              <a:rPr lang="de-DE" dirty="0" err="1" smtClean="0"/>
              <a:t>hebben</a:t>
            </a:r>
            <a:r>
              <a:rPr lang="de-DE" dirty="0" smtClean="0"/>
              <a:t> </a:t>
            </a:r>
            <a:r>
              <a:rPr lang="de-DE" dirty="0" err="1" smtClean="0"/>
              <a:t>wij</a:t>
            </a:r>
            <a:r>
              <a:rPr lang="de-DE" dirty="0" smtClean="0"/>
              <a:t> </a:t>
            </a:r>
            <a:r>
              <a:rPr lang="de-DE" dirty="0" err="1" smtClean="0"/>
              <a:t>ook</a:t>
            </a:r>
            <a:r>
              <a:rPr lang="de-DE" dirty="0" smtClean="0"/>
              <a:t> </a:t>
            </a:r>
            <a:r>
              <a:rPr lang="de-DE" dirty="0" err="1" smtClean="0"/>
              <a:t>een</a:t>
            </a:r>
            <a:r>
              <a:rPr lang="de-DE" dirty="0" smtClean="0"/>
              <a:t> </a:t>
            </a:r>
            <a:r>
              <a:rPr lang="de-DE" b="1" dirty="0" err="1" smtClean="0"/>
              <a:t>opdracht</a:t>
            </a:r>
            <a:r>
              <a:rPr lang="de-DE" b="1" dirty="0" smtClean="0"/>
              <a:t> </a:t>
            </a:r>
            <a:r>
              <a:rPr lang="de-DE" b="1" dirty="0" err="1" smtClean="0"/>
              <a:t>voor</a:t>
            </a:r>
            <a:r>
              <a:rPr lang="de-DE" b="1" dirty="0" smtClean="0"/>
              <a:t> </a:t>
            </a:r>
            <a:r>
              <a:rPr lang="de-DE" b="1" dirty="0" err="1" smtClean="0"/>
              <a:t>elkaar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177570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err="1" smtClean="0">
                <a:solidFill>
                  <a:srgbClr val="000000"/>
                </a:solidFill>
              </a:rPr>
              <a:t>Zorgdragen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voor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elkaar</a:t>
            </a:r>
            <a:r>
              <a:rPr lang="de-DE" dirty="0">
                <a:solidFill>
                  <a:srgbClr val="000000"/>
                </a:solidFill>
              </a:rPr>
              <a:t> in </a:t>
            </a:r>
            <a:r>
              <a:rPr lang="de-DE" dirty="0" err="1">
                <a:solidFill>
                  <a:srgbClr val="000000"/>
                </a:solidFill>
              </a:rPr>
              <a:t>Romeinen</a:t>
            </a:r>
            <a:r>
              <a:rPr lang="de-DE" dirty="0">
                <a:solidFill>
                  <a:srgbClr val="000000"/>
                </a:solidFill>
              </a:rPr>
              <a:t> 12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de-DE" dirty="0" err="1" smtClean="0"/>
              <a:t>specifiek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sz="2000" dirty="0" err="1"/>
              <a:t>hetzij</a:t>
            </a:r>
            <a:r>
              <a:rPr lang="de-DE" sz="2000" b="1" dirty="0"/>
              <a:t> </a:t>
            </a:r>
            <a:r>
              <a:rPr lang="de-DE" sz="2000" b="1" dirty="0" err="1"/>
              <a:t>profetie</a:t>
            </a:r>
            <a:r>
              <a:rPr lang="de-DE" sz="2000" dirty="0"/>
              <a:t>, </a:t>
            </a:r>
            <a:r>
              <a:rPr lang="de-DE" sz="2000" dirty="0" err="1"/>
              <a:t>naar</a:t>
            </a:r>
            <a:r>
              <a:rPr lang="de-DE" sz="2000" dirty="0"/>
              <a:t> de </a:t>
            </a:r>
            <a:r>
              <a:rPr lang="de-DE" sz="2000" dirty="0" err="1"/>
              <a:t>mate</a:t>
            </a:r>
            <a:r>
              <a:rPr lang="de-DE" sz="2000" dirty="0"/>
              <a:t> van </a:t>
            </a:r>
            <a:r>
              <a:rPr lang="de-DE" sz="2000" dirty="0" err="1"/>
              <a:t>het</a:t>
            </a:r>
            <a:r>
              <a:rPr lang="de-DE" sz="2000" dirty="0"/>
              <a:t> </a:t>
            </a:r>
            <a:r>
              <a:rPr lang="de-DE" sz="2000" dirty="0" err="1"/>
              <a:t>geloof</a:t>
            </a:r>
            <a:r>
              <a:rPr lang="de-DE" sz="2000" dirty="0"/>
              <a:t>; </a:t>
            </a:r>
            <a:r>
              <a:rPr lang="de-DE" sz="2000" dirty="0" smtClean="0"/>
              <a:t>(„</a:t>
            </a:r>
            <a:r>
              <a:rPr lang="nl-NL" sz="2000" i="1" dirty="0" smtClean="0"/>
              <a:t>Wie </a:t>
            </a:r>
            <a:r>
              <a:rPr lang="nl-NL" sz="2000" i="1" dirty="0"/>
              <a:t>echter profeteert, spreekt tot mensen </a:t>
            </a:r>
            <a:r>
              <a:rPr lang="nl-NL" sz="2000" b="1" i="1" dirty="0"/>
              <a:t>woorden van opbouw en vermaning en troost</a:t>
            </a:r>
            <a:r>
              <a:rPr lang="nl-NL" sz="2000" i="1" dirty="0" smtClean="0"/>
              <a:t>.”-</a:t>
            </a:r>
            <a:r>
              <a:rPr lang="nl-NL" sz="2000" dirty="0" smtClean="0"/>
              <a:t>1 Kor. 14:3) </a:t>
            </a:r>
            <a:endParaRPr lang="de-DE" sz="2000" dirty="0" smtClean="0"/>
          </a:p>
          <a:p>
            <a:r>
              <a:rPr lang="de-DE" sz="2000" dirty="0" err="1"/>
              <a:t>hetzij</a:t>
            </a:r>
            <a:r>
              <a:rPr lang="de-DE" sz="2000" dirty="0"/>
              <a:t> wie </a:t>
            </a:r>
            <a:r>
              <a:rPr lang="de-DE" sz="2000" b="1" dirty="0" smtClean="0"/>
              <a:t>leert</a:t>
            </a:r>
            <a:r>
              <a:rPr lang="de-DE" sz="2000" dirty="0" smtClean="0"/>
              <a:t>, </a:t>
            </a:r>
            <a:r>
              <a:rPr lang="de-DE" sz="2000" dirty="0"/>
              <a:t>in </a:t>
            </a:r>
            <a:r>
              <a:rPr lang="de-DE" sz="2000" dirty="0" err="1"/>
              <a:t>het</a:t>
            </a:r>
            <a:r>
              <a:rPr lang="de-DE" sz="2000" dirty="0"/>
              <a:t> </a:t>
            </a:r>
            <a:r>
              <a:rPr lang="de-DE" sz="2000" dirty="0" err="1" smtClean="0"/>
              <a:t>leren</a:t>
            </a:r>
            <a:r>
              <a:rPr lang="de-DE" sz="2000" dirty="0" smtClean="0"/>
              <a:t>; </a:t>
            </a:r>
            <a:r>
              <a:rPr lang="de-DE" sz="2000" dirty="0" smtClean="0"/>
              <a:t>(„</a:t>
            </a:r>
            <a:r>
              <a:rPr lang="nl-NL" sz="2000" dirty="0" smtClean="0"/>
              <a:t>Wij </a:t>
            </a:r>
            <a:r>
              <a:rPr lang="nl-NL" sz="2000" dirty="0"/>
              <a:t>echter zullen volharden in het gebed en in de </a:t>
            </a:r>
            <a:r>
              <a:rPr lang="nl-NL" sz="2000" b="1" dirty="0"/>
              <a:t>bediening van het Woord</a:t>
            </a:r>
            <a:r>
              <a:rPr lang="nl-NL" sz="2000" b="1" dirty="0" smtClean="0"/>
              <a:t>.</a:t>
            </a:r>
            <a:r>
              <a:rPr lang="nl-NL" sz="2000" dirty="0" smtClean="0"/>
              <a:t>”-Hand. 6:4) </a:t>
            </a:r>
            <a:endParaRPr lang="de-DE" sz="2000" dirty="0" smtClean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de-DE" dirty="0" err="1" smtClean="0"/>
              <a:t>algemeen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e-DE" dirty="0" err="1"/>
              <a:t>hetzij</a:t>
            </a:r>
            <a:r>
              <a:rPr lang="de-DE" b="1" dirty="0"/>
              <a:t> </a:t>
            </a:r>
            <a:r>
              <a:rPr lang="de-DE" b="1" dirty="0" smtClean="0"/>
              <a:t>dienst,</a:t>
            </a:r>
            <a:r>
              <a:rPr lang="de-DE" dirty="0" smtClean="0"/>
              <a:t> </a:t>
            </a:r>
            <a:r>
              <a:rPr lang="de-DE" dirty="0"/>
              <a:t>in </a:t>
            </a:r>
            <a:r>
              <a:rPr lang="de-DE" dirty="0" err="1"/>
              <a:t>het</a:t>
            </a:r>
            <a:r>
              <a:rPr lang="de-DE" dirty="0"/>
              <a:t> </a:t>
            </a:r>
            <a:r>
              <a:rPr lang="de-DE" dirty="0" smtClean="0"/>
              <a:t>dienen</a:t>
            </a:r>
          </a:p>
          <a:p>
            <a:pPr>
              <a:buFont typeface="Symbol" charset="0"/>
              <a:buChar char=""/>
            </a:pPr>
            <a:r>
              <a:rPr lang="de-DE" dirty="0" smtClean="0"/>
              <a:t>3 </a:t>
            </a:r>
            <a:r>
              <a:rPr lang="de-DE" dirty="0" err="1" smtClean="0"/>
              <a:t>vormen</a:t>
            </a:r>
            <a:r>
              <a:rPr lang="de-DE" dirty="0" smtClean="0"/>
              <a:t> van „dienst“ in Romeinen12:</a:t>
            </a:r>
          </a:p>
          <a:p>
            <a:pPr marL="0" indent="0">
              <a:buNone/>
            </a:pPr>
            <a:r>
              <a:rPr lang="de-DE" dirty="0" smtClean="0"/>
              <a:t>v 1: </a:t>
            </a:r>
            <a:r>
              <a:rPr lang="de-DE" i="1" dirty="0" smtClean="0"/>
              <a:t>“</a:t>
            </a:r>
            <a:r>
              <a:rPr lang="de-DE" i="1" dirty="0" err="1" smtClean="0"/>
              <a:t>godsdienst</a:t>
            </a:r>
            <a:r>
              <a:rPr lang="de-DE" i="1" dirty="0" smtClean="0"/>
              <a:t>“ </a:t>
            </a:r>
            <a:r>
              <a:rPr lang="de-DE" dirty="0" smtClean="0"/>
              <a:t>– dienst   </a:t>
            </a:r>
            <a:r>
              <a:rPr lang="de-DE" dirty="0" err="1" smtClean="0"/>
              <a:t>gericht</a:t>
            </a:r>
            <a:r>
              <a:rPr lang="de-DE" dirty="0" smtClean="0"/>
              <a:t> tot </a:t>
            </a:r>
            <a:r>
              <a:rPr lang="de-DE" dirty="0" err="1" smtClean="0"/>
              <a:t>God</a:t>
            </a:r>
            <a:r>
              <a:rPr lang="de-DE" dirty="0" smtClean="0"/>
              <a:t>; v. 11: „</a:t>
            </a:r>
            <a:r>
              <a:rPr lang="de-DE" i="1" dirty="0" smtClean="0"/>
              <a:t>Dient</a:t>
            </a:r>
            <a:r>
              <a:rPr lang="de-DE" dirty="0" smtClean="0"/>
              <a:t> de Heer“ – dienst van </a:t>
            </a:r>
            <a:r>
              <a:rPr lang="de-DE" dirty="0" err="1" smtClean="0"/>
              <a:t>een</a:t>
            </a:r>
            <a:r>
              <a:rPr lang="de-DE" dirty="0" smtClean="0"/>
              <a:t> </a:t>
            </a:r>
            <a:r>
              <a:rPr lang="de-DE" dirty="0" err="1" smtClean="0"/>
              <a:t>slaaf</a:t>
            </a:r>
            <a:r>
              <a:rPr lang="de-DE" dirty="0" smtClean="0"/>
              <a:t>; </a:t>
            </a:r>
            <a:r>
              <a:rPr lang="de-DE" dirty="0" err="1" smtClean="0"/>
              <a:t>gericht</a:t>
            </a:r>
            <a:r>
              <a:rPr lang="de-DE" dirty="0" smtClean="0"/>
              <a:t> tot de Heer; v. 7: </a:t>
            </a:r>
            <a:r>
              <a:rPr lang="de-DE" dirty="0" err="1" smtClean="0"/>
              <a:t>diaken</a:t>
            </a:r>
            <a:r>
              <a:rPr lang="de-DE" dirty="0"/>
              <a:t>-</a:t>
            </a:r>
            <a:r>
              <a:rPr lang="de-DE" dirty="0" smtClean="0"/>
              <a:t>dienst; </a:t>
            </a:r>
            <a:r>
              <a:rPr lang="de-DE" dirty="0" err="1" smtClean="0"/>
              <a:t>gericht</a:t>
            </a:r>
            <a:r>
              <a:rPr lang="de-DE" dirty="0" smtClean="0"/>
              <a:t> tot </a:t>
            </a:r>
            <a:r>
              <a:rPr lang="de-DE" dirty="0" err="1" smtClean="0"/>
              <a:t>mensen</a:t>
            </a: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122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err="1" smtClean="0">
                <a:solidFill>
                  <a:srgbClr val="000000"/>
                </a:solidFill>
              </a:rPr>
              <a:t>Zorgdragen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voor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elkaar</a:t>
            </a:r>
            <a:r>
              <a:rPr lang="de-DE" dirty="0">
                <a:solidFill>
                  <a:srgbClr val="000000"/>
                </a:solidFill>
              </a:rPr>
              <a:t> in </a:t>
            </a:r>
            <a:r>
              <a:rPr lang="de-DE" dirty="0" err="1">
                <a:solidFill>
                  <a:srgbClr val="000000"/>
                </a:solidFill>
              </a:rPr>
              <a:t>Romeinen</a:t>
            </a:r>
            <a:r>
              <a:rPr lang="de-DE" dirty="0">
                <a:solidFill>
                  <a:srgbClr val="000000"/>
                </a:solidFill>
              </a:rPr>
              <a:t> 12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ctr">
              <a:buClr>
                <a:srgbClr val="00007D"/>
              </a:buClr>
            </a:pPr>
            <a:endParaRPr lang="de-DE" dirty="0" smtClean="0">
              <a:solidFill>
                <a:srgbClr val="000000"/>
              </a:solidFill>
            </a:endParaRPr>
          </a:p>
          <a:p>
            <a:pPr lvl="0" algn="ctr">
              <a:buClr>
                <a:srgbClr val="00007D"/>
              </a:buClr>
            </a:pPr>
            <a:r>
              <a:rPr lang="de-DE" dirty="0" err="1" smtClean="0">
                <a:solidFill>
                  <a:srgbClr val="000000"/>
                </a:solidFill>
              </a:rPr>
              <a:t>specifiek</a:t>
            </a:r>
            <a:endParaRPr lang="de-DE" dirty="0">
              <a:solidFill>
                <a:srgbClr val="000000"/>
              </a:solidFill>
            </a:endParaRPr>
          </a:p>
          <a:p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/>
              <a:t>wie </a:t>
            </a:r>
            <a:r>
              <a:rPr lang="de-DE" b="1" dirty="0" err="1"/>
              <a:t>leiding</a:t>
            </a:r>
            <a:r>
              <a:rPr lang="de-DE" b="1" dirty="0"/>
              <a:t> </a:t>
            </a:r>
            <a:r>
              <a:rPr lang="de-DE" b="1" dirty="0" err="1"/>
              <a:t>geeft</a:t>
            </a:r>
            <a:r>
              <a:rPr lang="de-DE" dirty="0"/>
              <a:t>, </a:t>
            </a:r>
            <a:r>
              <a:rPr lang="de-DE" dirty="0" err="1"/>
              <a:t>met</a:t>
            </a:r>
            <a:r>
              <a:rPr lang="de-DE" dirty="0"/>
              <a:t> </a:t>
            </a:r>
            <a:r>
              <a:rPr lang="de-DE" dirty="0" err="1" smtClean="0"/>
              <a:t>ijver</a:t>
            </a:r>
            <a:r>
              <a:rPr lang="de-DE" dirty="0" smtClean="0"/>
              <a:t> (</a:t>
            </a:r>
            <a:r>
              <a:rPr lang="de-DE" dirty="0" err="1" smtClean="0"/>
              <a:t>Voorh</a:t>
            </a:r>
            <a:r>
              <a:rPr lang="de-DE" dirty="0" smtClean="0"/>
              <a:t>. </a:t>
            </a:r>
            <a:r>
              <a:rPr lang="de-DE" dirty="0" err="1" smtClean="0"/>
              <a:t>Vert</a:t>
            </a:r>
            <a:r>
              <a:rPr lang="de-DE" dirty="0" smtClean="0"/>
              <a:t>.); </a:t>
            </a:r>
          </a:p>
          <a:p>
            <a:pPr>
              <a:lnSpc>
                <a:spcPct val="115000"/>
              </a:lnSpc>
              <a:spcAft>
                <a:spcPts val="750"/>
              </a:spcAft>
              <a:buFont typeface="Symbol"/>
              <a:buChar char="Þ"/>
            </a:pPr>
            <a:r>
              <a:rPr lang="de-DE" b="1" dirty="0" err="1" smtClean="0">
                <a:latin typeface="Verdana"/>
                <a:ea typeface="Times New Roman"/>
                <a:cs typeface="Times New Roman"/>
              </a:rPr>
              <a:t>Handelingen</a:t>
            </a:r>
            <a:r>
              <a:rPr lang="de-DE" b="1" dirty="0" smtClean="0">
                <a:latin typeface="Verdana"/>
                <a:ea typeface="Times New Roman"/>
                <a:cs typeface="Times New Roman"/>
              </a:rPr>
              <a:t> 20,28-30 </a:t>
            </a:r>
            <a:r>
              <a:rPr lang="de-DE" dirty="0" smtClean="0">
                <a:latin typeface="Verdana"/>
                <a:ea typeface="Times New Roman"/>
                <a:cs typeface="Times New Roman"/>
              </a:rPr>
              <a:t>(</a:t>
            </a:r>
            <a:r>
              <a:rPr lang="de-DE" sz="1800" b="1" dirty="0" err="1">
                <a:latin typeface="Verdana"/>
                <a:ea typeface="Times New Roman"/>
                <a:cs typeface="Times New Roman"/>
              </a:rPr>
              <a:t>heel</a:t>
            </a:r>
            <a:r>
              <a:rPr lang="de-DE" sz="1800" dirty="0">
                <a:latin typeface="Verdana"/>
                <a:ea typeface="Times New Roman"/>
                <a:cs typeface="Times New Roman"/>
              </a:rPr>
              <a:t> de </a:t>
            </a:r>
            <a:r>
              <a:rPr lang="de-DE" sz="1800" dirty="0" err="1" smtClean="0">
                <a:latin typeface="Verdana"/>
                <a:ea typeface="Times New Roman"/>
                <a:cs typeface="Times New Roman"/>
              </a:rPr>
              <a:t>kudde</a:t>
            </a:r>
            <a:r>
              <a:rPr lang="de-DE" sz="1800" dirty="0" smtClean="0">
                <a:latin typeface="Verdana"/>
                <a:ea typeface="Times New Roman"/>
                <a:cs typeface="Times New Roman"/>
              </a:rPr>
              <a:t>; </a:t>
            </a:r>
            <a:r>
              <a:rPr lang="de-DE" sz="1800" dirty="0" err="1">
                <a:latin typeface="Verdana"/>
                <a:ea typeface="Times New Roman"/>
                <a:cs typeface="Times New Roman"/>
              </a:rPr>
              <a:t>wrede</a:t>
            </a:r>
            <a:r>
              <a:rPr lang="de-DE" sz="1800" dirty="0">
                <a:latin typeface="Verdana"/>
                <a:ea typeface="Times New Roman"/>
                <a:cs typeface="Times New Roman"/>
              </a:rPr>
              <a:t> </a:t>
            </a:r>
            <a:r>
              <a:rPr lang="de-DE" sz="1800" dirty="0" err="1" smtClean="0">
                <a:latin typeface="Verdana"/>
                <a:ea typeface="Times New Roman"/>
                <a:cs typeface="Times New Roman"/>
              </a:rPr>
              <a:t>wolven</a:t>
            </a:r>
            <a:r>
              <a:rPr lang="de-DE" sz="1800" dirty="0">
                <a:latin typeface="Verdana"/>
                <a:ea typeface="Times New Roman"/>
                <a:cs typeface="Times New Roman"/>
              </a:rPr>
              <a:t> </a:t>
            </a:r>
            <a:r>
              <a:rPr lang="de-DE" sz="1800" dirty="0" err="1">
                <a:latin typeface="Verdana"/>
                <a:ea typeface="Times New Roman"/>
                <a:cs typeface="Times New Roman"/>
              </a:rPr>
              <a:t>zullen</a:t>
            </a:r>
            <a:r>
              <a:rPr lang="de-DE" sz="1800" dirty="0">
                <a:latin typeface="Verdana"/>
                <a:ea typeface="Times New Roman"/>
                <a:cs typeface="Times New Roman"/>
              </a:rPr>
              <a:t>  </a:t>
            </a:r>
            <a:r>
              <a:rPr lang="de-DE" sz="1800" dirty="0" err="1">
                <a:latin typeface="Verdana"/>
                <a:ea typeface="Times New Roman"/>
                <a:cs typeface="Times New Roman"/>
              </a:rPr>
              <a:t>bij</a:t>
            </a:r>
            <a:r>
              <a:rPr lang="de-DE" sz="1800" dirty="0">
                <a:latin typeface="Verdana"/>
                <a:ea typeface="Times New Roman"/>
                <a:cs typeface="Times New Roman"/>
              </a:rPr>
              <a:t> </a:t>
            </a:r>
            <a:r>
              <a:rPr lang="de-DE" sz="1800" dirty="0" err="1">
                <a:latin typeface="Verdana"/>
                <a:ea typeface="Times New Roman"/>
                <a:cs typeface="Times New Roman"/>
              </a:rPr>
              <a:t>u</a:t>
            </a:r>
            <a:r>
              <a:rPr lang="de-DE" sz="1800" dirty="0">
                <a:latin typeface="Verdana"/>
                <a:ea typeface="Times New Roman"/>
                <a:cs typeface="Times New Roman"/>
              </a:rPr>
              <a:t> </a:t>
            </a:r>
            <a:r>
              <a:rPr lang="de-DE" sz="1800" b="1" dirty="0" err="1" smtClean="0">
                <a:latin typeface="Verdana"/>
                <a:ea typeface="Times New Roman"/>
                <a:cs typeface="Times New Roman"/>
              </a:rPr>
              <a:t>binnenkomen</a:t>
            </a:r>
            <a:r>
              <a:rPr lang="de-DE" sz="1800" b="1" dirty="0" smtClean="0">
                <a:latin typeface="Verdana"/>
                <a:ea typeface="Times New Roman"/>
                <a:cs typeface="Times New Roman"/>
              </a:rPr>
              <a:t>; </a:t>
            </a:r>
            <a:r>
              <a:rPr lang="de-DE" sz="1800" dirty="0" err="1" smtClean="0">
                <a:latin typeface="Verdana"/>
                <a:ea typeface="Times New Roman"/>
                <a:cs typeface="Times New Roman"/>
              </a:rPr>
              <a:t>uit</a:t>
            </a:r>
            <a:r>
              <a:rPr lang="de-DE" sz="1800" dirty="0" smtClean="0">
                <a:latin typeface="Verdana"/>
                <a:ea typeface="Times New Roman"/>
                <a:cs typeface="Times New Roman"/>
              </a:rPr>
              <a:t> </a:t>
            </a:r>
            <a:r>
              <a:rPr lang="de-DE" sz="1800" b="1" dirty="0" err="1">
                <a:latin typeface="Verdana"/>
                <a:ea typeface="Times New Roman"/>
                <a:cs typeface="Times New Roman"/>
              </a:rPr>
              <a:t>uw</a:t>
            </a:r>
            <a:r>
              <a:rPr lang="de-DE" sz="1800" b="1" dirty="0">
                <a:latin typeface="Verdana"/>
                <a:ea typeface="Times New Roman"/>
                <a:cs typeface="Times New Roman"/>
              </a:rPr>
              <a:t> eigen </a:t>
            </a:r>
            <a:r>
              <a:rPr lang="de-DE" sz="1800" b="1" dirty="0" err="1" smtClean="0">
                <a:latin typeface="Verdana"/>
                <a:ea typeface="Times New Roman"/>
                <a:cs typeface="Times New Roman"/>
              </a:rPr>
              <a:t>midden</a:t>
            </a:r>
            <a:r>
              <a:rPr lang="de-DE" sz="1800" b="1" dirty="0" smtClean="0">
                <a:latin typeface="Verdana"/>
                <a:ea typeface="Times New Roman"/>
                <a:cs typeface="Times New Roman"/>
              </a:rPr>
              <a:t> </a:t>
            </a:r>
            <a:r>
              <a:rPr lang="de-DE" sz="1800" dirty="0" err="1">
                <a:latin typeface="Verdana"/>
                <a:ea typeface="Times New Roman"/>
                <a:cs typeface="Times New Roman"/>
              </a:rPr>
              <a:t>zullen</a:t>
            </a:r>
            <a:r>
              <a:rPr lang="de-DE" sz="1800" dirty="0">
                <a:latin typeface="Verdana"/>
                <a:ea typeface="Times New Roman"/>
                <a:cs typeface="Times New Roman"/>
              </a:rPr>
              <a:t>  </a:t>
            </a:r>
            <a:r>
              <a:rPr lang="de-DE" sz="1800" dirty="0" err="1">
                <a:latin typeface="Verdana"/>
                <a:ea typeface="Times New Roman"/>
                <a:cs typeface="Times New Roman"/>
              </a:rPr>
              <a:t>mannen</a:t>
            </a:r>
            <a:r>
              <a:rPr lang="de-DE" sz="1800" dirty="0">
                <a:latin typeface="Verdana"/>
                <a:ea typeface="Times New Roman"/>
                <a:cs typeface="Times New Roman"/>
              </a:rPr>
              <a:t> </a:t>
            </a:r>
            <a:r>
              <a:rPr lang="de-DE" sz="1800" dirty="0" err="1" smtClean="0">
                <a:latin typeface="Verdana"/>
                <a:ea typeface="Times New Roman"/>
                <a:cs typeface="Times New Roman"/>
              </a:rPr>
              <a:t>opstaan</a:t>
            </a:r>
            <a:r>
              <a:rPr lang="de-DE" sz="1800" dirty="0" smtClean="0">
                <a:latin typeface="Verdana"/>
                <a:ea typeface="Times New Roman"/>
                <a:cs typeface="Times New Roman"/>
              </a:rPr>
              <a:t>)</a:t>
            </a:r>
          </a:p>
          <a:p>
            <a:pPr>
              <a:lnSpc>
                <a:spcPct val="115000"/>
              </a:lnSpc>
              <a:spcAft>
                <a:spcPts val="750"/>
              </a:spcAft>
              <a:buFont typeface="Symbol"/>
              <a:buChar char="Þ"/>
            </a:pPr>
            <a:r>
              <a:rPr lang="de-DE" sz="1800" b="1" dirty="0" smtClean="0">
                <a:latin typeface="Verdana"/>
                <a:ea typeface="Times New Roman"/>
                <a:cs typeface="Times New Roman"/>
              </a:rPr>
              <a:t>1 </a:t>
            </a:r>
            <a:r>
              <a:rPr lang="de-DE" sz="1800" b="1" dirty="0">
                <a:latin typeface="Verdana"/>
                <a:ea typeface="Times New Roman"/>
                <a:cs typeface="Times New Roman"/>
              </a:rPr>
              <a:t>Petrus </a:t>
            </a:r>
            <a:r>
              <a:rPr lang="de-DE" sz="1800" b="1" dirty="0" smtClean="0">
                <a:latin typeface="Verdana"/>
                <a:ea typeface="Times New Roman"/>
                <a:cs typeface="Times New Roman"/>
              </a:rPr>
              <a:t>5,1-4 </a:t>
            </a:r>
            <a:r>
              <a:rPr lang="de-DE" sz="1800" dirty="0" smtClean="0">
                <a:latin typeface="Verdana"/>
                <a:ea typeface="Times New Roman"/>
                <a:cs typeface="Times New Roman"/>
              </a:rPr>
              <a:t>(</a:t>
            </a:r>
            <a:r>
              <a:rPr lang="de-DE" sz="1400" i="1" dirty="0">
                <a:latin typeface="Verdana"/>
                <a:ea typeface="Times New Roman"/>
                <a:cs typeface="Times New Roman"/>
              </a:rPr>
              <a:t>als </a:t>
            </a:r>
            <a:r>
              <a:rPr lang="de-DE" sz="1400" i="1" dirty="0" err="1">
                <a:latin typeface="Verdana"/>
                <a:ea typeface="Times New Roman"/>
                <a:cs typeface="Times New Roman"/>
              </a:rPr>
              <a:t>mensen</a:t>
            </a:r>
            <a:r>
              <a:rPr lang="de-DE" sz="1400" i="1" dirty="0">
                <a:latin typeface="Verdana"/>
                <a:ea typeface="Times New Roman"/>
                <a:cs typeface="Times New Roman"/>
              </a:rPr>
              <a:t> die</a:t>
            </a:r>
            <a:r>
              <a:rPr lang="de-DE" sz="1400" dirty="0">
                <a:latin typeface="Verdana"/>
                <a:ea typeface="Times New Roman"/>
                <a:cs typeface="Times New Roman"/>
              </a:rPr>
              <a:t> </a:t>
            </a:r>
            <a:r>
              <a:rPr lang="de-DE" sz="1400" b="1" dirty="0" err="1">
                <a:latin typeface="Verdana"/>
                <a:ea typeface="Times New Roman"/>
                <a:cs typeface="Times New Roman"/>
              </a:rPr>
              <a:t>voorbeelden</a:t>
            </a:r>
            <a:r>
              <a:rPr lang="de-DE" sz="1400" b="1" dirty="0">
                <a:latin typeface="Verdana"/>
                <a:ea typeface="Times New Roman"/>
                <a:cs typeface="Times New Roman"/>
              </a:rPr>
              <a:t> </a:t>
            </a:r>
            <a:r>
              <a:rPr lang="de-DE" sz="1400" b="1" dirty="0" err="1">
                <a:latin typeface="Verdana"/>
                <a:ea typeface="Times New Roman"/>
                <a:cs typeface="Times New Roman"/>
              </a:rPr>
              <a:t>voor</a:t>
            </a:r>
            <a:r>
              <a:rPr lang="de-DE" sz="1400" b="1" dirty="0">
                <a:latin typeface="Verdana"/>
                <a:ea typeface="Times New Roman"/>
                <a:cs typeface="Times New Roman"/>
              </a:rPr>
              <a:t> de </a:t>
            </a:r>
            <a:r>
              <a:rPr lang="de-DE" sz="1400" b="1" dirty="0" err="1">
                <a:latin typeface="Verdana"/>
                <a:ea typeface="Times New Roman"/>
                <a:cs typeface="Times New Roman"/>
              </a:rPr>
              <a:t>kudde</a:t>
            </a:r>
            <a:r>
              <a:rPr lang="de-DE" sz="1400" b="1" dirty="0">
                <a:latin typeface="Verdana"/>
                <a:ea typeface="Times New Roman"/>
                <a:cs typeface="Times New Roman"/>
              </a:rPr>
              <a:t> </a:t>
            </a:r>
            <a:r>
              <a:rPr lang="de-DE" sz="1400" dirty="0">
                <a:latin typeface="Verdana"/>
                <a:ea typeface="Times New Roman"/>
                <a:cs typeface="Times New Roman"/>
              </a:rPr>
              <a:t>geworden </a:t>
            </a:r>
            <a:r>
              <a:rPr lang="de-DE" sz="1400" dirty="0" err="1">
                <a:latin typeface="Verdana"/>
                <a:ea typeface="Times New Roman"/>
                <a:cs typeface="Times New Roman"/>
              </a:rPr>
              <a:t>zijn</a:t>
            </a:r>
            <a:r>
              <a:rPr lang="de-DE" sz="1400" dirty="0" smtClean="0">
                <a:latin typeface="Verdana"/>
                <a:ea typeface="Times New Roman"/>
                <a:cs typeface="Times New Roman"/>
              </a:rPr>
              <a:t>.) </a:t>
            </a:r>
            <a:endParaRPr lang="de-DE" sz="20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750"/>
              </a:spcAft>
              <a:buNone/>
            </a:pPr>
            <a:endParaRPr lang="de-DE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750"/>
              </a:spcAft>
              <a:buFont typeface="Symbol"/>
              <a:buChar char="Þ"/>
            </a:pPr>
            <a:endParaRPr lang="de-DE" sz="1800" b="1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lvl="0" algn="ctr">
              <a:buClr>
                <a:srgbClr val="00007D"/>
              </a:buClr>
            </a:pPr>
            <a:r>
              <a:rPr lang="de-DE" dirty="0" err="1">
                <a:solidFill>
                  <a:srgbClr val="000000"/>
                </a:solidFill>
              </a:rPr>
              <a:t>algemeen</a:t>
            </a:r>
            <a:endParaRPr lang="de-DE" dirty="0">
              <a:solidFill>
                <a:srgbClr val="000000"/>
              </a:solidFill>
            </a:endParaRPr>
          </a:p>
          <a:p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>
              <a:buClr>
                <a:srgbClr val="00007D"/>
              </a:buClr>
            </a:pPr>
            <a:r>
              <a:rPr lang="de-DE" dirty="0" err="1">
                <a:solidFill>
                  <a:srgbClr val="000000"/>
                </a:solidFill>
              </a:rPr>
              <a:t>hetzij</a:t>
            </a:r>
            <a:r>
              <a:rPr lang="de-DE" dirty="0">
                <a:solidFill>
                  <a:srgbClr val="000000"/>
                </a:solidFill>
              </a:rPr>
              <a:t> wie </a:t>
            </a:r>
            <a:r>
              <a:rPr lang="de-DE" b="1" dirty="0" err="1">
                <a:solidFill>
                  <a:srgbClr val="000000"/>
                </a:solidFill>
              </a:rPr>
              <a:t>bemoedigt</a:t>
            </a:r>
            <a:r>
              <a:rPr lang="de-DE" dirty="0">
                <a:solidFill>
                  <a:srgbClr val="000000"/>
                </a:solidFill>
              </a:rPr>
              <a:t>, in </a:t>
            </a:r>
            <a:r>
              <a:rPr lang="de-DE" dirty="0" err="1">
                <a:solidFill>
                  <a:srgbClr val="000000"/>
                </a:solidFill>
              </a:rPr>
              <a:t>het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bemoedigen</a:t>
            </a:r>
            <a:r>
              <a:rPr lang="de-DE" dirty="0">
                <a:solidFill>
                  <a:srgbClr val="000000"/>
                </a:solidFill>
              </a:rPr>
              <a:t>; </a:t>
            </a:r>
            <a:r>
              <a:rPr lang="de-DE" dirty="0" smtClean="0">
                <a:solidFill>
                  <a:srgbClr val="000000"/>
                </a:solidFill>
              </a:rPr>
              <a:t>(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: wie </a:t>
            </a:r>
            <a:r>
              <a:rPr lang="de-DE" b="1" dirty="0" err="1" smtClean="0">
                <a:solidFill>
                  <a:srgbClr val="000000"/>
                </a:solidFill>
              </a:rPr>
              <a:t>vermaant</a:t>
            </a:r>
            <a:r>
              <a:rPr lang="de-DE" b="1" dirty="0" smtClean="0">
                <a:solidFill>
                  <a:srgbClr val="000000"/>
                </a:solidFill>
              </a:rPr>
              <a:t> </a:t>
            </a:r>
            <a:r>
              <a:rPr lang="de-DE" dirty="0" smtClean="0">
                <a:solidFill>
                  <a:srgbClr val="000000"/>
                </a:solidFill>
              </a:rPr>
              <a:t>in </a:t>
            </a:r>
            <a:r>
              <a:rPr lang="de-DE" dirty="0" err="1" smtClean="0">
                <a:solidFill>
                  <a:srgbClr val="000000"/>
                </a:solidFill>
              </a:rPr>
              <a:t>het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vermanen</a:t>
            </a:r>
            <a:r>
              <a:rPr lang="de-DE" dirty="0" smtClean="0">
                <a:solidFill>
                  <a:srgbClr val="000000"/>
                </a:solidFill>
              </a:rPr>
              <a:t>)</a:t>
            </a:r>
            <a:endParaRPr lang="de-DE" dirty="0">
              <a:solidFill>
                <a:srgbClr val="000000"/>
              </a:solidFill>
            </a:endParaRPr>
          </a:p>
          <a:p>
            <a:pPr lvl="0">
              <a:buClr>
                <a:srgbClr val="00007D"/>
              </a:buClr>
            </a:pPr>
            <a:r>
              <a:rPr lang="de-DE" dirty="0">
                <a:solidFill>
                  <a:srgbClr val="000000"/>
                </a:solidFill>
              </a:rPr>
              <a:t>wie </a:t>
            </a:r>
            <a:r>
              <a:rPr lang="de-DE" b="1" dirty="0" err="1" smtClean="0">
                <a:solidFill>
                  <a:srgbClr val="000000"/>
                </a:solidFill>
              </a:rPr>
              <a:t>meedeelt</a:t>
            </a:r>
            <a:r>
              <a:rPr lang="de-DE" dirty="0" smtClean="0">
                <a:solidFill>
                  <a:srgbClr val="000000"/>
                </a:solidFill>
              </a:rPr>
              <a:t>,</a:t>
            </a:r>
            <a:r>
              <a:rPr lang="de-DE" b="1" dirty="0" smtClean="0">
                <a:solidFill>
                  <a:srgbClr val="000000"/>
                </a:solidFill>
              </a:rPr>
              <a:t> </a:t>
            </a:r>
            <a:r>
              <a:rPr lang="de-DE" dirty="0">
                <a:solidFill>
                  <a:srgbClr val="000000"/>
                </a:solidFill>
              </a:rPr>
              <a:t>in </a:t>
            </a:r>
            <a:r>
              <a:rPr lang="de-DE" dirty="0" err="1" smtClean="0">
                <a:solidFill>
                  <a:srgbClr val="000000"/>
                </a:solidFill>
              </a:rPr>
              <a:t>eenvoudigheid</a:t>
            </a:r>
            <a:r>
              <a:rPr lang="de-DE" dirty="0" smtClean="0">
                <a:solidFill>
                  <a:srgbClr val="000000"/>
                </a:solidFill>
              </a:rPr>
              <a:t>; </a:t>
            </a:r>
            <a:endParaRPr lang="de-DE" dirty="0">
              <a:solidFill>
                <a:srgbClr val="000000"/>
              </a:solidFill>
            </a:endParaRPr>
          </a:p>
          <a:p>
            <a:pPr lvl="0">
              <a:buClr>
                <a:srgbClr val="00007D"/>
              </a:buClr>
            </a:pPr>
            <a:r>
              <a:rPr lang="de-DE" dirty="0">
                <a:solidFill>
                  <a:srgbClr val="000000"/>
                </a:solidFill>
              </a:rPr>
              <a:t>wie </a:t>
            </a:r>
            <a:r>
              <a:rPr lang="de-DE" dirty="0" err="1">
                <a:solidFill>
                  <a:srgbClr val="000000"/>
                </a:solidFill>
              </a:rPr>
              <a:t>zich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over</a:t>
            </a:r>
            <a:r>
              <a:rPr lang="de-DE" dirty="0">
                <a:solidFill>
                  <a:srgbClr val="000000"/>
                </a:solidFill>
              </a:rPr>
              <a:t> anderen </a:t>
            </a:r>
            <a:r>
              <a:rPr lang="de-DE" b="1" dirty="0" err="1">
                <a:solidFill>
                  <a:srgbClr val="000000"/>
                </a:solidFill>
              </a:rPr>
              <a:t>ontfermt</a:t>
            </a:r>
            <a:r>
              <a:rPr lang="de-DE" b="1" dirty="0" smtClean="0">
                <a:solidFill>
                  <a:srgbClr val="000000"/>
                </a:solidFill>
              </a:rPr>
              <a:t>, (</a:t>
            </a:r>
            <a:r>
              <a:rPr lang="de-DE" dirty="0" err="1" smtClean="0">
                <a:solidFill>
                  <a:srgbClr val="000000"/>
                </a:solidFill>
              </a:rPr>
              <a:t>of</a:t>
            </a:r>
            <a:r>
              <a:rPr lang="de-DE" dirty="0" smtClean="0">
                <a:solidFill>
                  <a:srgbClr val="000000"/>
                </a:solidFill>
              </a:rPr>
              <a:t>: wie </a:t>
            </a:r>
            <a:r>
              <a:rPr lang="de-DE" dirty="0" err="1" smtClean="0">
                <a:solidFill>
                  <a:srgbClr val="000000"/>
                </a:solidFill>
              </a:rPr>
              <a:t>barmhartigheid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 smtClean="0">
                <a:solidFill>
                  <a:srgbClr val="000000"/>
                </a:solidFill>
              </a:rPr>
              <a:t>bewijst</a:t>
            </a:r>
            <a:r>
              <a:rPr lang="de-DE" dirty="0" smtClean="0">
                <a:solidFill>
                  <a:srgbClr val="000000"/>
                </a:solidFill>
              </a:rPr>
              <a:t>) </a:t>
            </a:r>
            <a:r>
              <a:rPr lang="de-DE" dirty="0" err="1">
                <a:solidFill>
                  <a:srgbClr val="000000"/>
                </a:solidFill>
              </a:rPr>
              <a:t>met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blijmoedigheid</a:t>
            </a:r>
            <a:endParaRPr lang="de-DE" dirty="0">
              <a:solidFill>
                <a:srgbClr val="000000"/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1127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err="1" smtClean="0">
                <a:solidFill>
                  <a:srgbClr val="000000"/>
                </a:solidFill>
              </a:rPr>
              <a:t>Zorgdragen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voor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elkaar</a:t>
            </a:r>
            <a:r>
              <a:rPr lang="de-DE" dirty="0">
                <a:solidFill>
                  <a:srgbClr val="000000"/>
                </a:solidFill>
              </a:rPr>
              <a:t> in </a:t>
            </a:r>
            <a:r>
              <a:rPr lang="de-DE" dirty="0" err="1">
                <a:solidFill>
                  <a:srgbClr val="000000"/>
                </a:solidFill>
              </a:rPr>
              <a:t>Romeinen</a:t>
            </a:r>
            <a:r>
              <a:rPr lang="de-DE" dirty="0">
                <a:solidFill>
                  <a:srgbClr val="000000"/>
                </a:solidFill>
              </a:rPr>
              <a:t> 12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 smtClean="0"/>
              <a:t>Onderlinge Liefde </a:t>
            </a:r>
            <a:r>
              <a:rPr lang="nl-NL" dirty="0" smtClean="0"/>
              <a:t>(het motief voor ons handelen)</a:t>
            </a:r>
            <a:endParaRPr lang="nl-NL" b="1" dirty="0" smtClean="0"/>
          </a:p>
          <a:p>
            <a:r>
              <a:rPr lang="nl-NL" dirty="0" smtClean="0"/>
              <a:t>Laat </a:t>
            </a:r>
            <a:r>
              <a:rPr lang="nl-NL" dirty="0"/>
              <a:t>de liefde </a:t>
            </a:r>
            <a:r>
              <a:rPr lang="nl-NL" b="1" dirty="0"/>
              <a:t>ongeveinsd</a:t>
            </a:r>
            <a:r>
              <a:rPr lang="nl-NL" dirty="0"/>
              <a:t> zijn. </a:t>
            </a:r>
          </a:p>
          <a:p>
            <a:r>
              <a:rPr lang="nl-NL" dirty="0" smtClean="0"/>
              <a:t>Hebt </a:t>
            </a:r>
            <a:r>
              <a:rPr lang="nl-NL" dirty="0"/>
              <a:t>elkaar </a:t>
            </a:r>
            <a:r>
              <a:rPr lang="nl-NL" b="1" dirty="0"/>
              <a:t>hartelijk lief </a:t>
            </a:r>
            <a:r>
              <a:rPr lang="nl-NL" dirty="0"/>
              <a:t>met broederlijke liefde. </a:t>
            </a:r>
          </a:p>
          <a:p>
            <a:r>
              <a:rPr lang="nl-NL" dirty="0"/>
              <a:t>Ga elkaar voor in </a:t>
            </a:r>
            <a:r>
              <a:rPr lang="nl-NL" b="1" dirty="0"/>
              <a:t>eerbetoon</a:t>
            </a:r>
            <a:r>
              <a:rPr lang="nl-NL" dirty="0"/>
              <a:t>. 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50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err="1" smtClean="0">
                <a:solidFill>
                  <a:srgbClr val="000000"/>
                </a:solidFill>
              </a:rPr>
              <a:t>Zorgdragen</a:t>
            </a:r>
            <a:r>
              <a:rPr lang="de-DE" dirty="0" smtClean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voor</a:t>
            </a:r>
            <a:r>
              <a:rPr lang="de-DE" dirty="0">
                <a:solidFill>
                  <a:srgbClr val="000000"/>
                </a:solidFill>
              </a:rPr>
              <a:t> </a:t>
            </a:r>
            <a:r>
              <a:rPr lang="de-DE" dirty="0" err="1">
                <a:solidFill>
                  <a:srgbClr val="000000"/>
                </a:solidFill>
              </a:rPr>
              <a:t>elkaar</a:t>
            </a:r>
            <a:r>
              <a:rPr lang="de-DE" dirty="0">
                <a:solidFill>
                  <a:srgbClr val="000000"/>
                </a:solidFill>
              </a:rPr>
              <a:t> in </a:t>
            </a:r>
            <a:r>
              <a:rPr lang="de-DE" dirty="0" err="1">
                <a:solidFill>
                  <a:srgbClr val="000000"/>
                </a:solidFill>
              </a:rPr>
              <a:t>Romeinen</a:t>
            </a:r>
            <a:r>
              <a:rPr lang="de-DE" dirty="0">
                <a:solidFill>
                  <a:srgbClr val="000000"/>
                </a:solidFill>
              </a:rPr>
              <a:t> 12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00007D"/>
              </a:buClr>
            </a:pPr>
            <a:r>
              <a:rPr lang="nl-NL" dirty="0" smtClean="0">
                <a:solidFill>
                  <a:srgbClr val="000000"/>
                </a:solidFill>
              </a:rPr>
              <a:t>Weest </a:t>
            </a:r>
            <a:r>
              <a:rPr lang="nl-NL" dirty="0">
                <a:solidFill>
                  <a:srgbClr val="000000"/>
                </a:solidFill>
              </a:rPr>
              <a:t>d</a:t>
            </a:r>
            <a:r>
              <a:rPr lang="nl-NL" b="1" dirty="0">
                <a:solidFill>
                  <a:srgbClr val="000000"/>
                </a:solidFill>
              </a:rPr>
              <a:t>eelgenoot</a:t>
            </a:r>
            <a:r>
              <a:rPr lang="nl-NL" dirty="0">
                <a:solidFill>
                  <a:srgbClr val="000000"/>
                </a:solidFill>
              </a:rPr>
              <a:t> in de </a:t>
            </a:r>
            <a:r>
              <a:rPr lang="nl-NL" dirty="0" smtClean="0">
                <a:solidFill>
                  <a:srgbClr val="000000"/>
                </a:solidFill>
              </a:rPr>
              <a:t>noden (of: behoeften) </a:t>
            </a:r>
            <a:r>
              <a:rPr lang="nl-NL" dirty="0">
                <a:solidFill>
                  <a:srgbClr val="000000"/>
                </a:solidFill>
              </a:rPr>
              <a:t>van de heiligen. </a:t>
            </a:r>
          </a:p>
          <a:p>
            <a:pPr lvl="0">
              <a:buClr>
                <a:srgbClr val="00007D"/>
              </a:buClr>
            </a:pPr>
            <a:r>
              <a:rPr lang="nl-NL" dirty="0">
                <a:solidFill>
                  <a:srgbClr val="000000"/>
                </a:solidFill>
              </a:rPr>
              <a:t> </a:t>
            </a:r>
            <a:r>
              <a:rPr lang="nl-NL" dirty="0" smtClean="0">
                <a:solidFill>
                  <a:srgbClr val="000000"/>
                </a:solidFill>
              </a:rPr>
              <a:t>Legt </a:t>
            </a:r>
            <a:r>
              <a:rPr lang="nl-NL" dirty="0">
                <a:solidFill>
                  <a:srgbClr val="000000"/>
                </a:solidFill>
              </a:rPr>
              <a:t>u toe op de </a:t>
            </a:r>
            <a:r>
              <a:rPr lang="nl-NL" b="1" dirty="0">
                <a:solidFill>
                  <a:srgbClr val="000000"/>
                </a:solidFill>
              </a:rPr>
              <a:t>gastvrijheid</a:t>
            </a:r>
            <a:r>
              <a:rPr lang="nl-NL" dirty="0">
                <a:solidFill>
                  <a:srgbClr val="000000"/>
                </a:solidFill>
              </a:rPr>
              <a:t>. </a:t>
            </a:r>
          </a:p>
          <a:p>
            <a:pPr marL="0" lvl="0" indent="0">
              <a:buClr>
                <a:srgbClr val="00007D"/>
              </a:buClr>
              <a:buNone/>
            </a:pPr>
            <a:r>
              <a:rPr lang="nl-NL" dirty="0" smtClean="0">
                <a:solidFill>
                  <a:srgbClr val="000000"/>
                </a:solidFill>
              </a:rPr>
              <a:t>“Weest </a:t>
            </a:r>
            <a:r>
              <a:rPr lang="nl-NL" dirty="0">
                <a:solidFill>
                  <a:srgbClr val="000000"/>
                </a:solidFill>
              </a:rPr>
              <a:t>gastvrij voor elkaar,  zonder morren</a:t>
            </a:r>
            <a:r>
              <a:rPr lang="nl-NL" dirty="0" smtClean="0">
                <a:solidFill>
                  <a:srgbClr val="000000"/>
                </a:solidFill>
              </a:rPr>
              <a:t>.” (1 Petr. 4:9)</a:t>
            </a:r>
          </a:p>
          <a:p>
            <a:pPr marL="0" lvl="0" indent="0">
              <a:buClr>
                <a:srgbClr val="00007D"/>
              </a:buClr>
              <a:buNone/>
            </a:pPr>
            <a:r>
              <a:rPr lang="nl-NL" dirty="0">
                <a:solidFill>
                  <a:srgbClr val="000000"/>
                </a:solidFill>
              </a:rPr>
              <a:t>  </a:t>
            </a:r>
            <a:r>
              <a:rPr lang="nl-NL" dirty="0" smtClean="0">
                <a:solidFill>
                  <a:srgbClr val="000000"/>
                </a:solidFill>
              </a:rPr>
              <a:t>“</a:t>
            </a:r>
            <a:r>
              <a:rPr lang="nl-NL" b="1" dirty="0" smtClean="0">
                <a:solidFill>
                  <a:srgbClr val="000000"/>
                </a:solidFill>
              </a:rPr>
              <a:t>Vergeet</a:t>
            </a:r>
            <a:r>
              <a:rPr lang="nl-NL" dirty="0" smtClean="0">
                <a:solidFill>
                  <a:srgbClr val="000000"/>
                </a:solidFill>
              </a:rPr>
              <a:t> </a:t>
            </a:r>
            <a:r>
              <a:rPr lang="nl-NL" dirty="0">
                <a:solidFill>
                  <a:srgbClr val="000000"/>
                </a:solidFill>
              </a:rPr>
              <a:t>de gastvrijheid </a:t>
            </a:r>
            <a:r>
              <a:rPr lang="nl-NL" b="1" dirty="0" smtClean="0">
                <a:solidFill>
                  <a:srgbClr val="000000"/>
                </a:solidFill>
              </a:rPr>
              <a:t>niet</a:t>
            </a:r>
            <a:r>
              <a:rPr lang="nl-NL" dirty="0" smtClean="0">
                <a:solidFill>
                  <a:srgbClr val="000000"/>
                </a:solidFill>
              </a:rPr>
              <a:t>” (Hebr. 13:2) </a:t>
            </a:r>
            <a:endParaRPr lang="nl-NL" dirty="0">
              <a:solidFill>
                <a:srgbClr val="000000"/>
              </a:solidFill>
            </a:endParaRPr>
          </a:p>
          <a:p>
            <a:pPr lvl="0">
              <a:buClr>
                <a:srgbClr val="00007D"/>
              </a:buClr>
            </a:pPr>
            <a:endParaRPr lang="nl-NL" dirty="0">
              <a:solidFill>
                <a:srgbClr val="000000"/>
              </a:solidFill>
            </a:endParaRPr>
          </a:p>
          <a:p>
            <a:pPr lvl="0">
              <a:buClr>
                <a:srgbClr val="00007D"/>
              </a:buClr>
            </a:pPr>
            <a:endParaRPr lang="nl-NL" dirty="0">
              <a:solidFill>
                <a:srgbClr val="000000"/>
              </a:solidFill>
            </a:endParaRPr>
          </a:p>
          <a:p>
            <a:pPr lvl="0">
              <a:buClr>
                <a:srgbClr val="00007D"/>
              </a:buClr>
            </a:pPr>
            <a:endParaRPr lang="nl-NL" dirty="0">
              <a:solidFill>
                <a:srgbClr val="000000"/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7457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00FF"/>
                </a:solidFill>
                <a:latin typeface="TITUS Cyberbit Basic"/>
              </a:rPr>
              <a:t/>
            </a:r>
            <a:br>
              <a:rPr lang="de-DE" dirty="0" smtClean="0">
                <a:solidFill>
                  <a:srgbClr val="0000FF"/>
                </a:solidFill>
                <a:latin typeface="TITUS Cyberbit Basic"/>
              </a:rPr>
            </a:br>
            <a:r>
              <a:rPr lang="de-DE" dirty="0" err="1" smtClean="0">
                <a:latin typeface="TITUS Cyberbit Basic"/>
              </a:rPr>
              <a:t>gastvrijheid</a:t>
            </a:r>
            <a:r>
              <a:rPr lang="de-DE" dirty="0" smtClean="0">
                <a:latin typeface="TITUS Cyberbit Basic"/>
              </a:rPr>
              <a:t>:</a:t>
            </a:r>
            <a:r>
              <a:rPr lang="de-DE" dirty="0" smtClean="0">
                <a:solidFill>
                  <a:srgbClr val="0000FF"/>
                </a:solidFill>
                <a:latin typeface="TITUS Cyberbit Basic"/>
              </a:rPr>
              <a:t> </a:t>
            </a:r>
            <a:r>
              <a:rPr lang="el-GR" dirty="0"/>
              <a:t> </a:t>
            </a:r>
            <a:r>
              <a:rPr lang="el-GR" dirty="0" smtClean="0"/>
              <a:t>φιλοξενια</a:t>
            </a:r>
            <a:r>
              <a:rPr lang="de-DE" dirty="0" smtClean="0">
                <a:solidFill>
                  <a:srgbClr val="0000FF"/>
                </a:solidFill>
                <a:latin typeface="TITUS Cyberbit Basic"/>
              </a:rPr>
              <a:t> </a:t>
            </a:r>
            <a:r>
              <a:rPr lang="de-DE" dirty="0" err="1" smtClean="0">
                <a:solidFill>
                  <a:prstClr val="black"/>
                </a:solidFill>
                <a:latin typeface="TITUS Cyberbit Basic"/>
              </a:rPr>
              <a:t>philoxenia</a:t>
            </a:r>
            <a:r>
              <a:rPr lang="de-DE" dirty="0" smtClean="0">
                <a:solidFill>
                  <a:prstClr val="black"/>
                </a:solidFill>
                <a:latin typeface="TITUS Cyberbit Basic"/>
              </a:rPr>
              <a:t> </a:t>
            </a:r>
            <a:r>
              <a:rPr lang="de-DE" dirty="0">
                <a:solidFill>
                  <a:prstClr val="black"/>
                </a:solidFill>
                <a:latin typeface="Georgia"/>
              </a:rPr>
              <a:t/>
            </a:r>
            <a:br>
              <a:rPr lang="de-DE" dirty="0">
                <a:solidFill>
                  <a:prstClr val="black"/>
                </a:solidFill>
                <a:latin typeface="Georgia"/>
              </a:rPr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err="1" smtClean="0"/>
              <a:t>Letterlijk</a:t>
            </a:r>
            <a:r>
              <a:rPr lang="de-DE" dirty="0" smtClean="0"/>
              <a:t>: </a:t>
            </a:r>
            <a:r>
              <a:rPr lang="de-DE" dirty="0" err="1" smtClean="0"/>
              <a:t>liefde</a:t>
            </a:r>
            <a:r>
              <a:rPr lang="de-DE" dirty="0" smtClean="0"/>
              <a:t> </a:t>
            </a:r>
            <a:r>
              <a:rPr lang="de-DE" dirty="0" err="1" smtClean="0"/>
              <a:t>voor</a:t>
            </a:r>
            <a:r>
              <a:rPr lang="de-DE" dirty="0" smtClean="0"/>
              <a:t> de </a:t>
            </a:r>
            <a:r>
              <a:rPr lang="de-DE" dirty="0" err="1" smtClean="0"/>
              <a:t>vreemdelingen</a:t>
            </a:r>
            <a:endParaRPr lang="de-DE" dirty="0" smtClean="0"/>
          </a:p>
          <a:p>
            <a:pPr marL="0" indent="0">
              <a:buNone/>
            </a:pPr>
            <a:endParaRPr lang="nl-NL" sz="1600" dirty="0" smtClean="0"/>
          </a:p>
          <a:p>
            <a:pPr marL="0" indent="0">
              <a:buNone/>
            </a:pPr>
            <a:r>
              <a:rPr lang="nl-NL" sz="2000" dirty="0" smtClean="0"/>
              <a:t>“Geliefde</a:t>
            </a:r>
            <a:r>
              <a:rPr lang="nl-NL" sz="2000" dirty="0"/>
              <a:t>, u handelt trouw in alles wat u </a:t>
            </a:r>
            <a:r>
              <a:rPr lang="nl-NL" sz="2000" dirty="0" smtClean="0"/>
              <a:t>jegens </a:t>
            </a:r>
            <a:r>
              <a:rPr lang="nl-NL" sz="2000" dirty="0"/>
              <a:t>de </a:t>
            </a:r>
            <a:r>
              <a:rPr lang="nl-NL" sz="2000" dirty="0" smtClean="0"/>
              <a:t>broeders bewerkt, en dat jegens </a:t>
            </a:r>
            <a:r>
              <a:rPr lang="nl-NL" sz="2000" dirty="0"/>
              <a:t>vreemdelingen, </a:t>
            </a:r>
            <a:r>
              <a:rPr lang="nl-NL" sz="2000" dirty="0" smtClean="0"/>
              <a:t>...U </a:t>
            </a:r>
            <a:r>
              <a:rPr lang="nl-NL" sz="2000" dirty="0"/>
              <a:t>zult er goed aan </a:t>
            </a:r>
            <a:r>
              <a:rPr lang="nl-NL" sz="2000" dirty="0" smtClean="0"/>
              <a:t>doen, als u hen voorthelpt op een wijze God waardig; want </a:t>
            </a:r>
            <a:r>
              <a:rPr lang="nl-NL" sz="2000" dirty="0"/>
              <a:t>zij zijn voor </a:t>
            </a:r>
            <a:r>
              <a:rPr lang="nl-NL" sz="2000" dirty="0" smtClean="0"/>
              <a:t>de </a:t>
            </a:r>
            <a:r>
              <a:rPr lang="nl-NL" sz="2000" dirty="0"/>
              <a:t>Naam uitgegaan, zonder iets aan te nemen van </a:t>
            </a:r>
            <a:r>
              <a:rPr lang="nl-NL" sz="2000" dirty="0" smtClean="0"/>
              <a:t>hen die tot de volken behoren. </a:t>
            </a:r>
            <a:r>
              <a:rPr lang="nl-NL" sz="2000" dirty="0" smtClean="0"/>
              <a:t>Wij </a:t>
            </a:r>
            <a:r>
              <a:rPr lang="nl-NL" sz="2000" dirty="0" smtClean="0"/>
              <a:t>behoren daarom zulke personen te ontvangen,opdat </a:t>
            </a:r>
            <a:r>
              <a:rPr lang="nl-NL" sz="2000" dirty="0"/>
              <a:t>wij </a:t>
            </a:r>
            <a:r>
              <a:rPr lang="nl-NL" sz="2000" dirty="0" smtClean="0"/>
              <a:t>medearbeiders </a:t>
            </a:r>
            <a:r>
              <a:rPr lang="nl-NL" sz="2000" dirty="0"/>
              <a:t>van de </a:t>
            </a:r>
            <a:r>
              <a:rPr lang="nl-NL" sz="2000" dirty="0" smtClean="0"/>
              <a:t>waarheidf worden</a:t>
            </a:r>
            <a:r>
              <a:rPr lang="nl-NL" sz="2000" dirty="0" smtClean="0"/>
              <a:t>.” (3 Johannes : 5-8) 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7637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rderlijke zorg (1)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Herderlijke zorg (1)</Template>
  <TotalTime>0</TotalTime>
  <Words>867</Words>
  <Application>Microsoft Office PowerPoint</Application>
  <PresentationFormat>Bildschirmpräsentation (4:3)</PresentationFormat>
  <Paragraphs>77</Paragraphs>
  <Slides>17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18" baseType="lpstr">
      <vt:lpstr>Herderlijke zorg (1)</vt:lpstr>
      <vt:lpstr>Herderlijke zorg – Zorgdragen voor elkaar</vt:lpstr>
      <vt:lpstr>PowerPoint-Präsentation</vt:lpstr>
      <vt:lpstr>Zijn dat niet belangrijke beweegredenen / motieven?</vt:lpstr>
      <vt:lpstr>Zorgdragen voor elkaar in Romeinen 12</vt:lpstr>
      <vt:lpstr>Zorgdragen voor elkaar in Romeinen 12</vt:lpstr>
      <vt:lpstr>Zorgdragen voor elkaar in Romeinen 12</vt:lpstr>
      <vt:lpstr>Zorgdragen voor elkaar in Romeinen 12</vt:lpstr>
      <vt:lpstr>Zorgdragen voor elkaar in Romeinen 12</vt:lpstr>
      <vt:lpstr> gastvrijheid:  φιλοξενια philoxenia  </vt:lpstr>
      <vt:lpstr>medeleven; deelneming</vt:lpstr>
      <vt:lpstr>onze gezindheid</vt:lpstr>
      <vt:lpstr>„Zorg voor elkaar“ – (ook / in het bijzonder) een opdracht voor zusters</vt:lpstr>
      <vt:lpstr>???? „oudere vrouwen“ ????</vt:lpstr>
      <vt:lpstr>???? „oudere vrouwen“ ????</vt:lpstr>
      <vt:lpstr>Zusters onder elkaar</vt:lpstr>
      <vt:lpstr>terechtbrengen &amp; terugkeren</vt:lpstr>
      <vt:lpstr>tenslotte…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Herderlijke zorg – Zorgdragen voor elkaar</dc:title>
  <dc:creator>Michael Vogelsang</dc:creator>
  <cp:lastModifiedBy>Michael</cp:lastModifiedBy>
  <cp:revision>49</cp:revision>
  <dcterms:created xsi:type="dcterms:W3CDTF">2013-05-29T15:46:29Z</dcterms:created>
  <dcterms:modified xsi:type="dcterms:W3CDTF">2013-06-13T10:49:07Z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TC011408321031</vt:lpwstr>
  </property>
</Properties>
</file>