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B0F"/>
    <a:srgbClr val="CC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107" d="100"/>
          <a:sy n="107" d="100"/>
        </p:scale>
        <p:origin x="1728" y="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7F53D63-E5EB-48A3-AFBC-DB08DFAA6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9145C42-1077-4898-8160-D8E003B9D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B5034B-FF03-44CF-B88E-27964C282885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25F406F4-A267-430A-A735-724D8ED74F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7EA09159-ACFB-4248-B0AB-7EC750972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D7FCA9-81E5-40FB-9BF1-217CB830A8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17E2CD-DCE1-4876-84B7-77A208B483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A7196C2-350A-42CD-95BF-1553FD908F5D}" type="slidenum">
              <a:rPr lang="de-DE" altLang="en-NL"/>
              <a:pPr/>
              <a:t>‹#›</a:t>
            </a:fld>
            <a:endParaRPr lang="de-DE" altLang="en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4072125E-2E08-454F-BF92-8B5FA8CC35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06C1EE9E-EC9F-4ABA-9592-4520E7DE50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L" altLang="en-NL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9E3D84B6-43FD-4C25-AB04-9A28E63DCC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D892D7-813F-48AC-8F20-930AA0449920}" type="slidenum">
              <a:rPr lang="de-DE" altLang="en-NL">
                <a:latin typeface="Calibri" panose="020F0502020204030204" pitchFamily="34" charset="0"/>
              </a:rPr>
              <a:pPr eaLnBrk="1" hangingPunct="1"/>
              <a:t>1</a:t>
            </a:fld>
            <a:endParaRPr lang="de-DE" altLang="en-NL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B7F8A9-F4A2-4C4E-8B34-2FD38898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AE97C-3086-46EA-A04D-9713916168B8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2F9765-AD9A-406A-8A4F-74DBA0A8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C64C5C-6849-4722-8AA0-856E72BF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9B474-14BC-45D1-A2AF-D273C97BB21A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130488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2683ED-A9D1-4CD5-829B-20368D4C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E452-BA0E-4AE2-A244-BA6B367D5D4F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80B608-7C3C-49CB-8B33-1DFD1B59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491128-57C0-4E5F-B576-9128914FA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B244B-4787-4D2C-BABA-8CE9281C10DE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44531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34E142-A1CD-4416-A572-A9B4EEA4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DE9BB-D06B-4C0A-B413-6BB95AAAAA05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9A6700-797B-48C3-8EBD-D47D3691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1D765D-1B6A-4EA2-99AA-A7B7059DF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CE83-17AC-4AC0-B0B3-7EE779DC9839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225771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892150-222D-4C0F-BEE4-9D982034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77B8B-AF29-489E-95C0-4E0143AC362E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B19678-FEA9-4DE3-852F-5F3065FFA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967318-B699-4A24-A41E-25C4C94C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45C11-9FFB-49D8-9D1B-56483E1687FC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209047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19B2FE-48CF-41D7-A4FD-BAA0B810E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7C9B8-AA94-4009-BDC5-E825A9D81F85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4C5D98-68AE-4918-BD19-1F546C94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6F892-88BF-448C-AACC-BE46CCD8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E71F3-210A-4770-8399-62B9E7D04141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98224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31E01CF5-1482-4FC7-8B00-9BE89EA4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D339E-649B-4F03-9381-88DB26A34609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FD266CE-1F85-46DE-BABE-2C66B2F97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5ACCC2D-446E-4662-9AC1-C7721B1D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76542-8E7A-4BA7-A2BC-77767470280E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77864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8C17B753-0C54-4D07-8EDF-BFF99A50F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83F43-A472-4514-9092-FB09BC8B7446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3C0F8D6F-3BA0-4C36-9ED1-BDA620AE3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123BA3C8-E156-475E-A6E0-1E52C2845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C155C-B884-4B42-85B5-4611E4B9E699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26084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1249267D-621C-4AE6-B5E9-450F760AB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B6927-A1C5-4162-B3B7-48692B4A56C3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5BB2A5FB-0026-4ECA-9868-E5D4B24FB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D4A4B9C-E650-406B-BAB7-B2404080B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30D2A-B9F2-4CDB-AF4A-3EC938A55107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172095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CA654623-A36E-42F1-8992-083BD19C2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C978F-47B9-46DC-B4D5-A4FEB75BDB37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D5CEF2ED-6CE5-488B-A8A6-F4241786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EB563824-DE39-4296-916F-60D166B8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E1A3B-4F11-4E22-BB25-B1A7E7287441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34182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F490E820-FE5B-4560-B6AD-0C7BDECC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1FB54-D936-47B9-B463-11E6BEE7C93E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D994E41-1B0C-4020-AC5E-76AA677F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E906654C-1814-4B27-BF84-C33589D57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49529-908C-4313-B172-D29441241291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163946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65E835DA-E7D4-411B-AB42-79803F1F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947F0-C431-48E7-9CED-439F47CE3EB8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44A32DA-1A57-4E84-A6ED-207FAAFF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DD87988E-6D6A-4BC0-82B0-1B201B4F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2DAD8-6AEF-46A2-AB6A-71E5D4E77695}" type="slidenum">
              <a:rPr lang="de-DE" altLang="en-NL"/>
              <a:pPr/>
              <a:t>‹#›</a:t>
            </a:fld>
            <a:endParaRPr lang="de-DE" altLang="en-NL"/>
          </a:p>
        </p:txBody>
      </p:sp>
    </p:spTree>
    <p:extLst>
      <p:ext uri="{BB962C8B-B14F-4D97-AF65-F5344CB8AC3E}">
        <p14:creationId xmlns:p14="http://schemas.microsoft.com/office/powerpoint/2010/main" val="279235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156A6342-4038-497A-A02E-83A24955C6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NL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5660F30D-6F77-4BB7-AEED-AC4BC7AD39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NL"/>
              <a:t>Textmasterformate durch Klicken bearbeiten</a:t>
            </a:r>
          </a:p>
          <a:p>
            <a:pPr lvl="1"/>
            <a:r>
              <a:rPr lang="de-DE" altLang="en-NL"/>
              <a:t>Zweite Ebene</a:t>
            </a:r>
          </a:p>
          <a:p>
            <a:pPr lvl="2"/>
            <a:r>
              <a:rPr lang="de-DE" altLang="en-NL"/>
              <a:t>Dritte Ebene</a:t>
            </a:r>
          </a:p>
          <a:p>
            <a:pPr lvl="3"/>
            <a:r>
              <a:rPr lang="de-DE" altLang="en-NL"/>
              <a:t>Vierte Ebene</a:t>
            </a:r>
          </a:p>
          <a:p>
            <a:pPr lvl="4"/>
            <a:r>
              <a:rPr lang="de-DE" altLang="en-NL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29D35A-0A2F-4772-8690-A1C249A6E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B88468-F98E-4E5B-8DFF-FDFFFD8F5528}" type="datetimeFigureOut">
              <a:rPr lang="de-DE"/>
              <a:pPr>
                <a:defRPr/>
              </a:pPr>
              <a:t>11.04.2022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C451B9-A937-4F53-980F-5BDFDBA33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17D49D-CE22-47AB-AAA5-BF1504C82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31A9398-1312-4C4E-8618-EEC2938E3F8D}" type="slidenum">
              <a:rPr lang="de-DE" altLang="en-NL"/>
              <a:pPr/>
              <a:t>‹#›</a:t>
            </a:fld>
            <a:endParaRPr lang="de-DE" altLang="en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hteck 106">
            <a:extLst>
              <a:ext uri="{FF2B5EF4-FFF2-40B4-BE49-F238E27FC236}">
                <a16:creationId xmlns:a16="http://schemas.microsoft.com/office/drawing/2014/main" id="{E377BB93-A27F-4CCA-8A98-2080E63D4701}"/>
              </a:ext>
            </a:extLst>
          </p:cNvPr>
          <p:cNvSpPr/>
          <p:nvPr/>
        </p:nvSpPr>
        <p:spPr>
          <a:xfrm>
            <a:off x="0" y="785794"/>
            <a:ext cx="571472" cy="2928958"/>
          </a:xfrm>
          <a:prstGeom prst="rect">
            <a:avLst/>
          </a:prstGeom>
          <a:gradFill flip="none" rotWithShape="1">
            <a:gsLst>
              <a:gs pos="0">
                <a:srgbClr val="FFC000">
                  <a:alpha val="90000"/>
                </a:srgbClr>
              </a:gs>
              <a:gs pos="90000">
                <a:srgbClr val="FFC000">
                  <a:alpha val="3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147" name="Rechteck 146">
            <a:extLst>
              <a:ext uri="{FF2B5EF4-FFF2-40B4-BE49-F238E27FC236}">
                <a16:creationId xmlns:a16="http://schemas.microsoft.com/office/drawing/2014/main" id="{3DA952DA-72C7-4E32-A454-DA150B1AE66C}"/>
              </a:ext>
            </a:extLst>
          </p:cNvPr>
          <p:cNvSpPr/>
          <p:nvPr/>
        </p:nvSpPr>
        <p:spPr>
          <a:xfrm>
            <a:off x="571472" y="785794"/>
            <a:ext cx="1000132" cy="2928958"/>
          </a:xfrm>
          <a:prstGeom prst="rect">
            <a:avLst/>
          </a:prstGeom>
          <a:gradFill>
            <a:gsLst>
              <a:gs pos="20000">
                <a:srgbClr val="FFFF00">
                  <a:alpha val="80000"/>
                </a:srgbClr>
              </a:gs>
              <a:gs pos="100000">
                <a:srgbClr val="FFFF00">
                  <a:alpha val="2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148" name="Rechteck 147">
            <a:extLst>
              <a:ext uri="{FF2B5EF4-FFF2-40B4-BE49-F238E27FC236}">
                <a16:creationId xmlns:a16="http://schemas.microsoft.com/office/drawing/2014/main" id="{67792130-F8FF-4CFA-BCEC-73DF0E652BA6}"/>
              </a:ext>
            </a:extLst>
          </p:cNvPr>
          <p:cNvSpPr/>
          <p:nvPr/>
        </p:nvSpPr>
        <p:spPr>
          <a:xfrm>
            <a:off x="1571604" y="785794"/>
            <a:ext cx="2357454" cy="2928958"/>
          </a:xfrm>
          <a:prstGeom prst="rect">
            <a:avLst/>
          </a:prstGeom>
          <a:gradFill>
            <a:gsLst>
              <a:gs pos="20000">
                <a:srgbClr val="CCCCFF">
                  <a:alpha val="80000"/>
                </a:srgbClr>
              </a:gs>
              <a:gs pos="100000">
                <a:srgbClr val="CCCCFF">
                  <a:alpha val="2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149" name="Rechteck 148">
            <a:extLst>
              <a:ext uri="{FF2B5EF4-FFF2-40B4-BE49-F238E27FC236}">
                <a16:creationId xmlns:a16="http://schemas.microsoft.com/office/drawing/2014/main" id="{3DAB4558-53B6-48E0-979C-C3A5DB029CAA}"/>
              </a:ext>
            </a:extLst>
          </p:cNvPr>
          <p:cNvSpPr/>
          <p:nvPr/>
        </p:nvSpPr>
        <p:spPr>
          <a:xfrm>
            <a:off x="3929058" y="785794"/>
            <a:ext cx="3071834" cy="2928958"/>
          </a:xfrm>
          <a:prstGeom prst="rect">
            <a:avLst/>
          </a:prstGeom>
          <a:gradFill>
            <a:gsLst>
              <a:gs pos="20000">
                <a:schemeClr val="accent6">
                  <a:lumMod val="75000"/>
                  <a:alpha val="80000"/>
                </a:schemeClr>
              </a:gs>
              <a:gs pos="100000">
                <a:schemeClr val="accent6">
                  <a:lumMod val="75000"/>
                  <a:alpha val="2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8D99B2C8-C71E-409D-A5E2-F93AE77FC209}"/>
              </a:ext>
            </a:extLst>
          </p:cNvPr>
          <p:cNvSpPr/>
          <p:nvPr/>
        </p:nvSpPr>
        <p:spPr>
          <a:xfrm>
            <a:off x="7000892" y="785794"/>
            <a:ext cx="2143108" cy="2928958"/>
          </a:xfrm>
          <a:prstGeom prst="rect">
            <a:avLst/>
          </a:prstGeom>
          <a:gradFill>
            <a:gsLst>
              <a:gs pos="20000">
                <a:schemeClr val="bg1">
                  <a:lumMod val="65000"/>
                  <a:alpha val="80000"/>
                </a:schemeClr>
              </a:gs>
              <a:gs pos="100000">
                <a:schemeClr val="bg1">
                  <a:lumMod val="65000"/>
                  <a:alpha val="2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94CB22F2-23CB-46FE-985B-9259D80D1FFD}"/>
              </a:ext>
            </a:extLst>
          </p:cNvPr>
          <p:cNvCxnSpPr/>
          <p:nvPr/>
        </p:nvCxnSpPr>
        <p:spPr>
          <a:xfrm rot="5400000">
            <a:off x="-1430337" y="4572000"/>
            <a:ext cx="3430588" cy="158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0" name="Haupt" descr="Standbild selbst geteilt eingefärbt zusammengefügt 6.png">
            <a:extLst>
              <a:ext uri="{FF2B5EF4-FFF2-40B4-BE49-F238E27FC236}">
                <a16:creationId xmlns:a16="http://schemas.microsoft.com/office/drawing/2014/main" id="{B6FA0052-2C1B-4CEE-A818-06A7EB3454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54" r="79453" b="15157"/>
          <a:stretch>
            <a:fillRect/>
          </a:stretch>
        </p:blipFill>
        <p:spPr bwMode="auto">
          <a:xfrm>
            <a:off x="214313" y="1571625"/>
            <a:ext cx="164306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Brust" descr="Standbild selbst geteilt eingefärbt zusammengefügt 6.png">
            <a:extLst>
              <a:ext uri="{FF2B5EF4-FFF2-40B4-BE49-F238E27FC236}">
                <a16:creationId xmlns:a16="http://schemas.microsoft.com/office/drawing/2014/main" id="{A68FDF9A-9479-47AC-805E-B46FD4C6F3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07" r="63472"/>
          <a:stretch>
            <a:fillRect/>
          </a:stretch>
        </p:blipFill>
        <p:spPr bwMode="auto">
          <a:xfrm>
            <a:off x="1857375" y="1285875"/>
            <a:ext cx="1714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" name="Lenden" descr="Standbild selbst geteilt eingefärbt zusammengefügt 6.png">
            <a:extLst>
              <a:ext uri="{FF2B5EF4-FFF2-40B4-BE49-F238E27FC236}">
                <a16:creationId xmlns:a16="http://schemas.microsoft.com/office/drawing/2014/main" id="{B1614723-4B0F-419E-A0BD-01C41043D7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90" r="37598"/>
          <a:stretch>
            <a:fillRect/>
          </a:stretch>
        </p:blipFill>
        <p:spPr bwMode="auto">
          <a:xfrm>
            <a:off x="3571875" y="1000125"/>
            <a:ext cx="2928938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" name="Schenkel" descr="Standbild selbst geteilt eingefärbt zusammengefügt 6.png">
            <a:extLst>
              <a:ext uri="{FF2B5EF4-FFF2-40B4-BE49-F238E27FC236}">
                <a16:creationId xmlns:a16="http://schemas.microsoft.com/office/drawing/2014/main" id="{7E7E45D6-0A61-4DC1-B103-88E46D2EAE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02" r="11723"/>
          <a:stretch>
            <a:fillRect/>
          </a:stretch>
        </p:blipFill>
        <p:spPr bwMode="auto">
          <a:xfrm>
            <a:off x="6500813" y="1000125"/>
            <a:ext cx="2220912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" name="Füße" descr="Standbild selbst geteilt eingefärbt zusammengefügt 6.png">
            <a:extLst>
              <a:ext uri="{FF2B5EF4-FFF2-40B4-BE49-F238E27FC236}">
                <a16:creationId xmlns:a16="http://schemas.microsoft.com/office/drawing/2014/main" id="{24CE58B4-6A45-45B6-AEB8-B7A5253777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5" r="4877"/>
          <a:stretch>
            <a:fillRect/>
          </a:stretch>
        </p:blipFill>
        <p:spPr bwMode="auto">
          <a:xfrm>
            <a:off x="8715375" y="1071563"/>
            <a:ext cx="520700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3" name="Löwe" descr="Löwe mit Flügelen fertig 7.png">
            <a:extLst>
              <a:ext uri="{FF2B5EF4-FFF2-40B4-BE49-F238E27FC236}">
                <a16:creationId xmlns:a16="http://schemas.microsoft.com/office/drawing/2014/main" id="{99BDCEC4-3216-4A3C-805F-876222BC00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785813"/>
            <a:ext cx="1412875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4" name="Bär" descr="Bär freigestellt mit 3 Rippen 4.png">
            <a:extLst>
              <a:ext uri="{FF2B5EF4-FFF2-40B4-BE49-F238E27FC236}">
                <a16:creationId xmlns:a16="http://schemas.microsoft.com/office/drawing/2014/main" id="{9DD5E9E2-0666-471B-8053-9639813544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857250"/>
            <a:ext cx="17145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" name="Leopart" descr="Ebenen zusammen Flügel eingebunden 8.png">
            <a:extLst>
              <a:ext uri="{FF2B5EF4-FFF2-40B4-BE49-F238E27FC236}">
                <a16:creationId xmlns:a16="http://schemas.microsoft.com/office/drawing/2014/main" id="{5C2E41F2-263B-4E02-83CE-36B7E5995B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714375"/>
            <a:ext cx="2667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Tier" descr="schreckliches tier freigestellt Farbe mit allen Hörnern vereinigt3.png">
            <a:extLst>
              <a:ext uri="{FF2B5EF4-FFF2-40B4-BE49-F238E27FC236}">
                <a16:creationId xmlns:a16="http://schemas.microsoft.com/office/drawing/2014/main" id="{019D626F-2DEA-4EDA-B176-2BBF338927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714375"/>
            <a:ext cx="1820863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Widder" descr="Kampfwider freigestellt ohne Kopf mit anderen Kopf 3.png">
            <a:extLst>
              <a:ext uri="{FF2B5EF4-FFF2-40B4-BE49-F238E27FC236}">
                <a16:creationId xmlns:a16="http://schemas.microsoft.com/office/drawing/2014/main" id="{6E0F01EC-413B-49AE-9C64-3AF8B23242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3759">
            <a:off x="2824163" y="2486025"/>
            <a:ext cx="1535112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Ziegenbock" descr="Ziegenbock freigestellt mit einem Horn 3.png">
            <a:extLst>
              <a:ext uri="{FF2B5EF4-FFF2-40B4-BE49-F238E27FC236}">
                <a16:creationId xmlns:a16="http://schemas.microsoft.com/office/drawing/2014/main" id="{2E8B7A54-24A6-4280-82AB-8DEE730CAD2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3480" flipH="1">
            <a:off x="4057650" y="2514600"/>
            <a:ext cx="1490663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03A0EFE1-9730-4D54-9D2A-C13AB5FAA6E5}"/>
              </a:ext>
            </a:extLst>
          </p:cNvPr>
          <p:cNvCxnSpPr/>
          <p:nvPr/>
        </p:nvCxnSpPr>
        <p:spPr>
          <a:xfrm rot="5400000">
            <a:off x="-1144587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4D6326CA-94FD-4296-A250-0772CE9478AB}"/>
              </a:ext>
            </a:extLst>
          </p:cNvPr>
          <p:cNvCxnSpPr/>
          <p:nvPr/>
        </p:nvCxnSpPr>
        <p:spPr>
          <a:xfrm rot="5400000">
            <a:off x="-858837" y="4572000"/>
            <a:ext cx="3430588" cy="15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145D7763-C09F-47B0-98F9-DBCCE5055597}"/>
              </a:ext>
            </a:extLst>
          </p:cNvPr>
          <p:cNvCxnSpPr/>
          <p:nvPr/>
        </p:nvCxnSpPr>
        <p:spPr>
          <a:xfrm rot="5400000">
            <a:off x="-573087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7C08C92A-2151-4309-A8B9-2F4697EA5CE7}"/>
              </a:ext>
            </a:extLst>
          </p:cNvPr>
          <p:cNvCxnSpPr/>
          <p:nvPr/>
        </p:nvCxnSpPr>
        <p:spPr>
          <a:xfrm rot="5400000">
            <a:off x="-287337" y="4572000"/>
            <a:ext cx="3430588" cy="158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3E7CE759-A96A-42B8-879E-B297D64F1CB0}"/>
              </a:ext>
            </a:extLst>
          </p:cNvPr>
          <p:cNvCxnSpPr/>
          <p:nvPr/>
        </p:nvCxnSpPr>
        <p:spPr>
          <a:xfrm rot="5400000">
            <a:off x="-1587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BF726D64-7BF2-41FB-846F-B6DB0E6702B1}"/>
              </a:ext>
            </a:extLst>
          </p:cNvPr>
          <p:cNvCxnSpPr/>
          <p:nvPr/>
        </p:nvCxnSpPr>
        <p:spPr>
          <a:xfrm rot="5400000">
            <a:off x="284163" y="4572000"/>
            <a:ext cx="3430588" cy="15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0B8FAAFA-124D-4F3F-AB27-5B926C57EDC9}"/>
              </a:ext>
            </a:extLst>
          </p:cNvPr>
          <p:cNvCxnSpPr/>
          <p:nvPr/>
        </p:nvCxnSpPr>
        <p:spPr>
          <a:xfrm rot="5400000">
            <a:off x="569913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A2BACB58-D438-499A-A11E-2E97347AD885}"/>
              </a:ext>
            </a:extLst>
          </p:cNvPr>
          <p:cNvCxnSpPr/>
          <p:nvPr/>
        </p:nvCxnSpPr>
        <p:spPr>
          <a:xfrm rot="5400000">
            <a:off x="855663" y="4572000"/>
            <a:ext cx="3430588" cy="158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708FAAAB-57C1-4D10-B9CC-019B06EFC6E2}"/>
              </a:ext>
            </a:extLst>
          </p:cNvPr>
          <p:cNvCxnSpPr/>
          <p:nvPr/>
        </p:nvCxnSpPr>
        <p:spPr>
          <a:xfrm rot="5400000">
            <a:off x="1141413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39A365BA-0037-4D76-82DC-3F68EB78275A}"/>
              </a:ext>
            </a:extLst>
          </p:cNvPr>
          <p:cNvCxnSpPr/>
          <p:nvPr/>
        </p:nvCxnSpPr>
        <p:spPr>
          <a:xfrm rot="5400000">
            <a:off x="1427163" y="4572000"/>
            <a:ext cx="3430588" cy="15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8587EE06-64EA-4459-98F5-75680683F0E5}"/>
              </a:ext>
            </a:extLst>
          </p:cNvPr>
          <p:cNvCxnSpPr/>
          <p:nvPr/>
        </p:nvCxnSpPr>
        <p:spPr>
          <a:xfrm rot="5400000">
            <a:off x="1712913" y="4572000"/>
            <a:ext cx="3430588" cy="158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AFBDAD72-65CE-4052-A8D4-4D422CDE359E}"/>
              </a:ext>
            </a:extLst>
          </p:cNvPr>
          <p:cNvCxnSpPr/>
          <p:nvPr/>
        </p:nvCxnSpPr>
        <p:spPr>
          <a:xfrm rot="5400000">
            <a:off x="1998663" y="4572000"/>
            <a:ext cx="3430588" cy="158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0A68C3D5-5421-4E2B-A983-D79FD03831AA}"/>
              </a:ext>
            </a:extLst>
          </p:cNvPr>
          <p:cNvCxnSpPr/>
          <p:nvPr/>
        </p:nvCxnSpPr>
        <p:spPr>
          <a:xfrm rot="5400000">
            <a:off x="2286000" y="4572000"/>
            <a:ext cx="3429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EDD1153F-A710-4561-A1CC-0807AF37FA32}"/>
              </a:ext>
            </a:extLst>
          </p:cNvPr>
          <p:cNvCxnSpPr/>
          <p:nvPr/>
        </p:nvCxnSpPr>
        <p:spPr>
          <a:xfrm rot="16200000" flipH="1">
            <a:off x="2571750" y="4572000"/>
            <a:ext cx="3429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EB475F86-57C6-4644-BB20-12594AB5DEE8}"/>
              </a:ext>
            </a:extLst>
          </p:cNvPr>
          <p:cNvCxnSpPr/>
          <p:nvPr/>
        </p:nvCxnSpPr>
        <p:spPr>
          <a:xfrm rot="16200000" flipH="1">
            <a:off x="2858294" y="4571206"/>
            <a:ext cx="3429000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BDEE1EFE-D071-437F-8169-DA1DF3DC4B18}"/>
              </a:ext>
            </a:extLst>
          </p:cNvPr>
          <p:cNvCxnSpPr/>
          <p:nvPr/>
        </p:nvCxnSpPr>
        <p:spPr>
          <a:xfrm rot="16200000" flipH="1">
            <a:off x="3144044" y="4571206"/>
            <a:ext cx="3429000" cy="158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CB3AE4B5-4D50-4C0C-9CF4-91D9ED121CAE}"/>
              </a:ext>
            </a:extLst>
          </p:cNvPr>
          <p:cNvCxnSpPr/>
          <p:nvPr/>
        </p:nvCxnSpPr>
        <p:spPr>
          <a:xfrm rot="16200000" flipH="1">
            <a:off x="3429794" y="4571206"/>
            <a:ext cx="3429000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ACA2A964-CA08-432A-996D-3B048BC3A23E}"/>
              </a:ext>
            </a:extLst>
          </p:cNvPr>
          <p:cNvCxnSpPr/>
          <p:nvPr/>
        </p:nvCxnSpPr>
        <p:spPr>
          <a:xfrm rot="5400000">
            <a:off x="3713956" y="4572794"/>
            <a:ext cx="343058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B78BE9AB-7B71-4B3C-8B32-6425B666B940}"/>
              </a:ext>
            </a:extLst>
          </p:cNvPr>
          <p:cNvCxnSpPr/>
          <p:nvPr/>
        </p:nvCxnSpPr>
        <p:spPr>
          <a:xfrm rot="16200000" flipH="1">
            <a:off x="4001294" y="4571206"/>
            <a:ext cx="3429000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7607117D-A073-4075-A58D-8B4909DE8D2F}"/>
              </a:ext>
            </a:extLst>
          </p:cNvPr>
          <p:cNvCxnSpPr/>
          <p:nvPr/>
        </p:nvCxnSpPr>
        <p:spPr>
          <a:xfrm rot="16200000" flipH="1">
            <a:off x="4287044" y="4571206"/>
            <a:ext cx="3429000" cy="158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>
            <a:extLst>
              <a:ext uri="{FF2B5EF4-FFF2-40B4-BE49-F238E27FC236}">
                <a16:creationId xmlns:a16="http://schemas.microsoft.com/office/drawing/2014/main" id="{704E40B2-A0DA-4C0A-B004-D9BA1EB9CA1B}"/>
              </a:ext>
            </a:extLst>
          </p:cNvPr>
          <p:cNvCxnSpPr/>
          <p:nvPr/>
        </p:nvCxnSpPr>
        <p:spPr>
          <a:xfrm rot="16200000" flipH="1">
            <a:off x="4572794" y="4571206"/>
            <a:ext cx="3429000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>
            <a:extLst>
              <a:ext uri="{FF2B5EF4-FFF2-40B4-BE49-F238E27FC236}">
                <a16:creationId xmlns:a16="http://schemas.microsoft.com/office/drawing/2014/main" id="{49C44DD4-398F-4895-BB17-4E9706C39865}"/>
              </a:ext>
            </a:extLst>
          </p:cNvPr>
          <p:cNvCxnSpPr/>
          <p:nvPr/>
        </p:nvCxnSpPr>
        <p:spPr>
          <a:xfrm rot="16200000" flipH="1">
            <a:off x="4858544" y="4571206"/>
            <a:ext cx="3429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6201A67F-864F-4486-BA7B-EA6DC0A898BA}"/>
              </a:ext>
            </a:extLst>
          </p:cNvPr>
          <p:cNvCxnSpPr/>
          <p:nvPr/>
        </p:nvCxnSpPr>
        <p:spPr>
          <a:xfrm rot="16200000" flipH="1">
            <a:off x="5144294" y="4571206"/>
            <a:ext cx="3429000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89CB0689-4D46-479D-8A5F-5CFDFCE4E59C}"/>
              </a:ext>
            </a:extLst>
          </p:cNvPr>
          <p:cNvCxnSpPr/>
          <p:nvPr/>
        </p:nvCxnSpPr>
        <p:spPr>
          <a:xfrm rot="5400000">
            <a:off x="5428456" y="4572794"/>
            <a:ext cx="3430588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F174026B-12D4-4F13-A093-D81C82E8DD78}"/>
              </a:ext>
            </a:extLst>
          </p:cNvPr>
          <p:cNvCxnSpPr/>
          <p:nvPr/>
        </p:nvCxnSpPr>
        <p:spPr>
          <a:xfrm rot="5400000">
            <a:off x="5714206" y="4572794"/>
            <a:ext cx="343058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3256BF27-5057-4436-820F-E7CC625DC2EC}"/>
              </a:ext>
            </a:extLst>
          </p:cNvPr>
          <p:cNvCxnSpPr/>
          <p:nvPr/>
        </p:nvCxnSpPr>
        <p:spPr>
          <a:xfrm rot="5400000">
            <a:off x="5999956" y="4572794"/>
            <a:ext cx="343058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054E093E-F367-4FF5-B5D0-8FAB51AFD152}"/>
              </a:ext>
            </a:extLst>
          </p:cNvPr>
          <p:cNvCxnSpPr/>
          <p:nvPr/>
        </p:nvCxnSpPr>
        <p:spPr>
          <a:xfrm rot="5400000">
            <a:off x="6285706" y="4572794"/>
            <a:ext cx="343058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28F64ABE-4BEE-4B52-BCD9-72E08A590C80}"/>
              </a:ext>
            </a:extLst>
          </p:cNvPr>
          <p:cNvCxnSpPr/>
          <p:nvPr/>
        </p:nvCxnSpPr>
        <p:spPr>
          <a:xfrm rot="5400000">
            <a:off x="6571456" y="4572794"/>
            <a:ext cx="3430588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E7D34B1D-3338-4B86-BAAB-F7AD20FF6586}"/>
              </a:ext>
            </a:extLst>
          </p:cNvPr>
          <p:cNvCxnSpPr/>
          <p:nvPr/>
        </p:nvCxnSpPr>
        <p:spPr>
          <a:xfrm rot="5400000">
            <a:off x="6857206" y="4572794"/>
            <a:ext cx="343058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  <a:alpha val="30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>
            <a:extLst>
              <a:ext uri="{FF2B5EF4-FFF2-40B4-BE49-F238E27FC236}">
                <a16:creationId xmlns:a16="http://schemas.microsoft.com/office/drawing/2014/main" id="{B71F9315-10B1-4598-A865-2923969342E7}"/>
              </a:ext>
            </a:extLst>
          </p:cNvPr>
          <p:cNvCxnSpPr/>
          <p:nvPr/>
        </p:nvCxnSpPr>
        <p:spPr>
          <a:xfrm rot="5400000">
            <a:off x="7142956" y="4572794"/>
            <a:ext cx="343058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7" name="Textfeld 35">
            <a:extLst>
              <a:ext uri="{FF2B5EF4-FFF2-40B4-BE49-F238E27FC236}">
                <a16:creationId xmlns:a16="http://schemas.microsoft.com/office/drawing/2014/main" id="{09AC000E-48C8-46EC-AD05-60670CD50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2098" name="Textfeld 36">
            <a:extLst>
              <a:ext uri="{FF2B5EF4-FFF2-40B4-BE49-F238E27FC236}">
                <a16:creationId xmlns:a16="http://schemas.microsoft.com/office/drawing/2014/main" id="{5C870631-6DB8-49C2-89A1-3A4BBF919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099" name="Textfeld 37">
            <a:extLst>
              <a:ext uri="{FF2B5EF4-FFF2-40B4-BE49-F238E27FC236}">
                <a16:creationId xmlns:a16="http://schemas.microsoft.com/office/drawing/2014/main" id="{0CEA4859-79B7-4AB5-AEC5-3F4B00D3D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2100" name="Textfeld 38">
            <a:extLst>
              <a:ext uri="{FF2B5EF4-FFF2-40B4-BE49-F238E27FC236}">
                <a16:creationId xmlns:a16="http://schemas.microsoft.com/office/drawing/2014/main" id="{E3BED068-0876-4935-AC2E-D34BC0AD2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2101" name="Textfeld 39">
            <a:extLst>
              <a:ext uri="{FF2B5EF4-FFF2-40B4-BE49-F238E27FC236}">
                <a16:creationId xmlns:a16="http://schemas.microsoft.com/office/drawing/2014/main" id="{9955472E-30EA-41DE-B90E-D750BDD4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2102" name="Textfeld 40">
            <a:extLst>
              <a:ext uri="{FF2B5EF4-FFF2-40B4-BE49-F238E27FC236}">
                <a16:creationId xmlns:a16="http://schemas.microsoft.com/office/drawing/2014/main" id="{B7B31957-2C5B-4BB6-BB8B-02A32AC63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150</a:t>
            </a:r>
          </a:p>
        </p:txBody>
      </p:sp>
      <p:sp>
        <p:nvSpPr>
          <p:cNvPr id="2103" name="Textfeld 41">
            <a:extLst>
              <a:ext uri="{FF2B5EF4-FFF2-40B4-BE49-F238E27FC236}">
                <a16:creationId xmlns:a16="http://schemas.microsoft.com/office/drawing/2014/main" id="{6A09DC81-5F0B-4268-850B-CD161B34F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200</a:t>
            </a:r>
          </a:p>
        </p:txBody>
      </p:sp>
      <p:sp>
        <p:nvSpPr>
          <p:cNvPr id="2104" name="Textfeld 42">
            <a:extLst>
              <a:ext uri="{FF2B5EF4-FFF2-40B4-BE49-F238E27FC236}">
                <a16:creationId xmlns:a16="http://schemas.microsoft.com/office/drawing/2014/main" id="{701C6609-6560-4D35-B34A-9B5B03F91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250</a:t>
            </a:r>
          </a:p>
        </p:txBody>
      </p:sp>
      <p:sp>
        <p:nvSpPr>
          <p:cNvPr id="2105" name="Textfeld 43">
            <a:extLst>
              <a:ext uri="{FF2B5EF4-FFF2-40B4-BE49-F238E27FC236}">
                <a16:creationId xmlns:a16="http://schemas.microsoft.com/office/drawing/2014/main" id="{76DE6CF2-8EB6-4F51-A70A-2DF0386E8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300</a:t>
            </a:r>
          </a:p>
        </p:txBody>
      </p:sp>
      <p:sp>
        <p:nvSpPr>
          <p:cNvPr id="2106" name="Textfeld 44">
            <a:extLst>
              <a:ext uri="{FF2B5EF4-FFF2-40B4-BE49-F238E27FC236}">
                <a16:creationId xmlns:a16="http://schemas.microsoft.com/office/drawing/2014/main" id="{435BDB84-83A4-4A51-A48B-9A393353F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350</a:t>
            </a:r>
          </a:p>
        </p:txBody>
      </p:sp>
      <p:sp>
        <p:nvSpPr>
          <p:cNvPr id="2107" name="Textfeld 45">
            <a:extLst>
              <a:ext uri="{FF2B5EF4-FFF2-40B4-BE49-F238E27FC236}">
                <a16:creationId xmlns:a16="http://schemas.microsoft.com/office/drawing/2014/main" id="{275DB506-39BF-4F3F-8055-D8900D229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400</a:t>
            </a:r>
          </a:p>
        </p:txBody>
      </p:sp>
      <p:sp>
        <p:nvSpPr>
          <p:cNvPr id="2108" name="Textfeld 46">
            <a:extLst>
              <a:ext uri="{FF2B5EF4-FFF2-40B4-BE49-F238E27FC236}">
                <a16:creationId xmlns:a16="http://schemas.microsoft.com/office/drawing/2014/main" id="{041A86E8-AA57-410C-84BB-6BA0599B6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450</a:t>
            </a:r>
          </a:p>
        </p:txBody>
      </p:sp>
      <p:sp>
        <p:nvSpPr>
          <p:cNvPr id="2109" name="Textfeld 47">
            <a:extLst>
              <a:ext uri="{FF2B5EF4-FFF2-40B4-BE49-F238E27FC236}">
                <a16:creationId xmlns:a16="http://schemas.microsoft.com/office/drawing/2014/main" id="{27F3FC9C-6D87-4A88-8DBE-2D4CB0E6C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500</a:t>
            </a:r>
          </a:p>
        </p:txBody>
      </p:sp>
      <p:sp>
        <p:nvSpPr>
          <p:cNvPr id="2110" name="Textfeld 48">
            <a:extLst>
              <a:ext uri="{FF2B5EF4-FFF2-40B4-BE49-F238E27FC236}">
                <a16:creationId xmlns:a16="http://schemas.microsoft.com/office/drawing/2014/main" id="{10EF7819-B9FB-47D9-8D36-8103709D6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550</a:t>
            </a:r>
          </a:p>
        </p:txBody>
      </p:sp>
      <p:sp>
        <p:nvSpPr>
          <p:cNvPr id="2111" name="Textfeld 49">
            <a:extLst>
              <a:ext uri="{FF2B5EF4-FFF2-40B4-BE49-F238E27FC236}">
                <a16:creationId xmlns:a16="http://schemas.microsoft.com/office/drawing/2014/main" id="{DB2A1B3E-2EBD-4D50-BD2D-DF750DB0E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600</a:t>
            </a:r>
          </a:p>
        </p:txBody>
      </p:sp>
      <p:sp>
        <p:nvSpPr>
          <p:cNvPr id="2112" name="Textfeld 50">
            <a:extLst>
              <a:ext uri="{FF2B5EF4-FFF2-40B4-BE49-F238E27FC236}">
                <a16:creationId xmlns:a16="http://schemas.microsoft.com/office/drawing/2014/main" id="{49A298AF-DABC-4146-BBD8-04ECFAB19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86500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>
                <a:latin typeface="Calibri" panose="020F0502020204030204" pitchFamily="34" charset="0"/>
              </a:rPr>
              <a:t>650</a:t>
            </a:r>
          </a:p>
        </p:txBody>
      </p:sp>
      <p:sp>
        <p:nvSpPr>
          <p:cNvPr id="2113" name="Textfeld 114">
            <a:extLst>
              <a:ext uri="{FF2B5EF4-FFF2-40B4-BE49-F238E27FC236}">
                <a16:creationId xmlns:a16="http://schemas.microsoft.com/office/drawing/2014/main" id="{C55611BA-ACE3-4DA6-A30B-007DF04D7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142875"/>
            <a:ext cx="6715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2800" dirty="0">
                <a:latin typeface="Calibri" panose="020F0502020204030204" pitchFamily="34" charset="0"/>
              </a:rPr>
              <a:t>De vier </a:t>
            </a:r>
            <a:r>
              <a:rPr lang="en-NL" altLang="en-NL" sz="2800" dirty="0" err="1">
                <a:latin typeface="Calibri" panose="020F0502020204030204" pitchFamily="34" charset="0"/>
              </a:rPr>
              <a:t>wereldrijken</a:t>
            </a:r>
            <a:r>
              <a:rPr lang="en-NL" altLang="en-NL" sz="2800" dirty="0">
                <a:latin typeface="Calibri" panose="020F0502020204030204" pitchFamily="34" charset="0"/>
              </a:rPr>
              <a:t> </a:t>
            </a:r>
            <a:r>
              <a:rPr lang="en-NL" altLang="en-NL" sz="2800" dirty="0" err="1">
                <a:latin typeface="Calibri" panose="020F0502020204030204" pitchFamily="34" charset="0"/>
              </a:rPr>
              <a:t>uit</a:t>
            </a:r>
            <a:r>
              <a:rPr lang="en-NL" altLang="en-NL" sz="2800" dirty="0">
                <a:latin typeface="Calibri" panose="020F0502020204030204" pitchFamily="34" charset="0"/>
              </a:rPr>
              <a:t> het </a:t>
            </a:r>
            <a:r>
              <a:rPr lang="en-NL" altLang="en-NL" sz="2800" dirty="0" err="1">
                <a:latin typeface="Calibri" panose="020F0502020204030204" pitchFamily="34" charset="0"/>
              </a:rPr>
              <a:t>boek</a:t>
            </a:r>
            <a:r>
              <a:rPr lang="en-NL" altLang="en-NL" sz="2800" dirty="0">
                <a:latin typeface="Calibri" panose="020F0502020204030204" pitchFamily="34" charset="0"/>
              </a:rPr>
              <a:t> </a:t>
            </a:r>
            <a:r>
              <a:rPr lang="en-NL" altLang="en-NL" sz="2800" dirty="0" err="1">
                <a:latin typeface="Calibri" panose="020F0502020204030204" pitchFamily="34" charset="0"/>
              </a:rPr>
              <a:t>Daniël</a:t>
            </a:r>
            <a:endParaRPr lang="de-DE" altLang="en-NL" sz="2800" dirty="0">
              <a:latin typeface="Calibri" panose="020F0502020204030204" pitchFamily="34" charset="0"/>
            </a:endParaRPr>
          </a:p>
        </p:txBody>
      </p:sp>
      <p:sp>
        <p:nvSpPr>
          <p:cNvPr id="2114" name="Textfeld 151">
            <a:extLst>
              <a:ext uri="{FF2B5EF4-FFF2-40B4-BE49-F238E27FC236}">
                <a16:creationId xmlns:a16="http://schemas.microsoft.com/office/drawing/2014/main" id="{3542C613-0056-4CE3-809D-A7C07DFDB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71437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b="1">
                <a:latin typeface="Calibri" panose="020F0502020204030204" pitchFamily="34" charset="0"/>
              </a:rPr>
              <a:t>626</a:t>
            </a:r>
          </a:p>
        </p:txBody>
      </p:sp>
      <p:sp>
        <p:nvSpPr>
          <p:cNvPr id="2115" name="Textfeld 152">
            <a:extLst>
              <a:ext uri="{FF2B5EF4-FFF2-40B4-BE49-F238E27FC236}">
                <a16:creationId xmlns:a16="http://schemas.microsoft.com/office/drawing/2014/main" id="{D7274636-D2E8-4C2E-8C4B-6AE38526D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71437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b="1">
                <a:latin typeface="Calibri" panose="020F0502020204030204" pitchFamily="34" charset="0"/>
              </a:rPr>
              <a:t>539</a:t>
            </a:r>
          </a:p>
        </p:txBody>
      </p:sp>
      <p:sp>
        <p:nvSpPr>
          <p:cNvPr id="2116" name="Textfeld 153">
            <a:extLst>
              <a:ext uri="{FF2B5EF4-FFF2-40B4-BE49-F238E27FC236}">
                <a16:creationId xmlns:a16="http://schemas.microsoft.com/office/drawing/2014/main" id="{33CEF89B-02A5-4B8E-8EBB-9324B18D1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8" y="71437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b="1">
                <a:latin typeface="Calibri" panose="020F0502020204030204" pitchFamily="34" charset="0"/>
              </a:rPr>
              <a:t>331</a:t>
            </a:r>
          </a:p>
        </p:txBody>
      </p:sp>
      <p:sp>
        <p:nvSpPr>
          <p:cNvPr id="2117" name="Textfeld 154">
            <a:extLst>
              <a:ext uri="{FF2B5EF4-FFF2-40B4-BE49-F238E27FC236}">
                <a16:creationId xmlns:a16="http://schemas.microsoft.com/office/drawing/2014/main" id="{10B1858C-F68A-4A1F-83A8-547E0B35D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6563" y="71437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b="1">
                <a:latin typeface="Calibri" panose="020F0502020204030204" pitchFamily="34" charset="0"/>
              </a:rPr>
              <a:t>63</a:t>
            </a:r>
          </a:p>
        </p:txBody>
      </p:sp>
      <p:sp>
        <p:nvSpPr>
          <p:cNvPr id="2118" name="Textfeld 155">
            <a:extLst>
              <a:ext uri="{FF2B5EF4-FFF2-40B4-BE49-F238E27FC236}">
                <a16:creationId xmlns:a16="http://schemas.microsoft.com/office/drawing/2014/main" id="{4A41464B-828C-4B5E-9B41-180E69A34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605</a:t>
            </a:r>
          </a:p>
        </p:txBody>
      </p:sp>
      <p:sp>
        <p:nvSpPr>
          <p:cNvPr id="2119" name="Textfeld 156">
            <a:extLst>
              <a:ext uri="{FF2B5EF4-FFF2-40B4-BE49-F238E27FC236}">
                <a16:creationId xmlns:a16="http://schemas.microsoft.com/office/drawing/2014/main" id="{9CCB863E-A90C-44C9-85D3-3B412C2DB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000375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597</a:t>
            </a:r>
          </a:p>
        </p:txBody>
      </p:sp>
      <p:sp>
        <p:nvSpPr>
          <p:cNvPr id="2120" name="Textfeld 157">
            <a:extLst>
              <a:ext uri="{FF2B5EF4-FFF2-40B4-BE49-F238E27FC236}">
                <a16:creationId xmlns:a16="http://schemas.microsoft.com/office/drawing/2014/main" id="{202F2AA9-AB16-41D4-AC14-0339AF9EB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3214688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586</a:t>
            </a:r>
          </a:p>
        </p:txBody>
      </p:sp>
      <p:cxnSp>
        <p:nvCxnSpPr>
          <p:cNvPr id="160" name="Gerade Verbindung mit Pfeil 159">
            <a:extLst>
              <a:ext uri="{FF2B5EF4-FFF2-40B4-BE49-F238E27FC236}">
                <a16:creationId xmlns:a16="http://schemas.microsoft.com/office/drawing/2014/main" id="{F01D2F50-BBCA-43BF-B61C-95CEA7CD2CF8}"/>
              </a:ext>
            </a:extLst>
          </p:cNvPr>
          <p:cNvCxnSpPr/>
          <p:nvPr/>
        </p:nvCxnSpPr>
        <p:spPr>
          <a:xfrm rot="5400000" flipH="1" flipV="1">
            <a:off x="319882" y="3393281"/>
            <a:ext cx="787400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Gerade Verbindung mit Pfeil 161">
            <a:extLst>
              <a:ext uri="{FF2B5EF4-FFF2-40B4-BE49-F238E27FC236}">
                <a16:creationId xmlns:a16="http://schemas.microsoft.com/office/drawing/2014/main" id="{18EA28AB-BD6A-4EDA-A2A7-01D309308EF6}"/>
              </a:ext>
            </a:extLst>
          </p:cNvPr>
          <p:cNvCxnSpPr/>
          <p:nvPr/>
        </p:nvCxnSpPr>
        <p:spPr>
          <a:xfrm rot="5400000" flipH="1" flipV="1">
            <a:off x="107156" y="3964782"/>
            <a:ext cx="1500187" cy="0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BE95914E-454E-4638-940C-FEEED4D699AA}"/>
              </a:ext>
            </a:extLst>
          </p:cNvPr>
          <p:cNvCxnSpPr/>
          <p:nvPr/>
        </p:nvCxnSpPr>
        <p:spPr>
          <a:xfrm rot="5400000" flipH="1" flipV="1">
            <a:off x="-107949" y="4537075"/>
            <a:ext cx="2214562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4" name="Textfeld 160">
            <a:extLst>
              <a:ext uri="{FF2B5EF4-FFF2-40B4-BE49-F238E27FC236}">
                <a16:creationId xmlns:a16="http://schemas.microsoft.com/office/drawing/2014/main" id="{01227CE3-575E-42B0-9F4F-1197B6062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57625"/>
            <a:ext cx="1428750" cy="692497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 dirty="0">
                <a:latin typeface="Calibri" panose="020F0502020204030204" pitchFamily="34" charset="0"/>
              </a:rPr>
              <a:t>1</a:t>
            </a:r>
            <a:r>
              <a:rPr lang="en-NL" altLang="en-NL" sz="1300" baseline="30000" dirty="0">
                <a:latin typeface="Calibri" panose="020F0502020204030204" pitchFamily="34" charset="0"/>
              </a:rPr>
              <a:t>e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Wegvoering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de-DE" altLang="en-NL" sz="1300" dirty="0">
                <a:latin typeface="Calibri" panose="020F0502020204030204" pitchFamily="34" charset="0"/>
              </a:rPr>
              <a:t>/ </a:t>
            </a:r>
            <a:r>
              <a:rPr lang="en-NL" altLang="en-NL" sz="1300" dirty="0" err="1">
                <a:latin typeface="Calibri" panose="020F0502020204030204" pitchFamily="34" charset="0"/>
              </a:rPr>
              <a:t>Daniël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gevangen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genomen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25" name="Textfeld 165">
            <a:extLst>
              <a:ext uri="{FF2B5EF4-FFF2-40B4-BE49-F238E27FC236}">
                <a16:creationId xmlns:a16="http://schemas.microsoft.com/office/drawing/2014/main" id="{F8C23D65-EFBD-4F28-892F-E5B95812B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4786313"/>
            <a:ext cx="1428750" cy="692497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 dirty="0">
                <a:latin typeface="Calibri" panose="020F0502020204030204" pitchFamily="34" charset="0"/>
              </a:rPr>
              <a:t>2</a:t>
            </a:r>
            <a:r>
              <a:rPr lang="en-NL" altLang="en-NL" sz="1300" baseline="30000" dirty="0">
                <a:latin typeface="Calibri" panose="020F0502020204030204" pitchFamily="34" charset="0"/>
              </a:rPr>
              <a:t>e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Wegvoering</a:t>
            </a:r>
            <a:r>
              <a:rPr lang="de-DE" altLang="en-NL" sz="1300" dirty="0">
                <a:latin typeface="Calibri" panose="020F0502020204030204" pitchFamily="34" charset="0"/>
              </a:rPr>
              <a:t> /  </a:t>
            </a:r>
            <a:r>
              <a:rPr lang="en-NL" altLang="en-NL" sz="1300" dirty="0" err="1">
                <a:latin typeface="Calibri" panose="020F0502020204030204" pitchFamily="34" charset="0"/>
              </a:rPr>
              <a:t>Ezechiël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gevangen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genomen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26" name="Textfeld 68">
            <a:extLst>
              <a:ext uri="{FF2B5EF4-FFF2-40B4-BE49-F238E27FC236}">
                <a16:creationId xmlns:a16="http://schemas.microsoft.com/office/drawing/2014/main" id="{EBE00D06-87AA-4DCC-8627-15CA5BC27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5715000"/>
            <a:ext cx="1357313" cy="692497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 dirty="0">
                <a:latin typeface="Calibri" panose="020F0502020204030204" pitchFamily="34" charset="0"/>
              </a:rPr>
              <a:t>3</a:t>
            </a:r>
            <a:r>
              <a:rPr lang="en-NL" altLang="en-NL" sz="1300" baseline="30000" dirty="0">
                <a:latin typeface="Calibri" panose="020F0502020204030204" pitchFamily="34" charset="0"/>
              </a:rPr>
              <a:t>e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Wegvoering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de-DE" altLang="en-NL" sz="1300" dirty="0">
                <a:latin typeface="Calibri" panose="020F0502020204030204" pitchFamily="34" charset="0"/>
              </a:rPr>
              <a:t>/ </a:t>
            </a:r>
            <a:r>
              <a:rPr lang="en-NL" altLang="en-NL" sz="1300" dirty="0" err="1">
                <a:latin typeface="Calibri" panose="020F0502020204030204" pitchFamily="34" charset="0"/>
              </a:rPr>
              <a:t>Verwoesting</a:t>
            </a:r>
            <a:r>
              <a:rPr lang="en-NL" altLang="en-NL" sz="1300" dirty="0">
                <a:latin typeface="Calibri" panose="020F0502020204030204" pitchFamily="34" charset="0"/>
              </a:rPr>
              <a:t> van </a:t>
            </a:r>
            <a:r>
              <a:rPr lang="en-NL" altLang="en-NL" sz="1300" dirty="0" err="1">
                <a:latin typeface="Calibri" panose="020F0502020204030204" pitchFamily="34" charset="0"/>
              </a:rPr>
              <a:t>Jeruzalem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27" name="Textfeld 71">
            <a:extLst>
              <a:ext uri="{FF2B5EF4-FFF2-40B4-BE49-F238E27FC236}">
                <a16:creationId xmlns:a16="http://schemas.microsoft.com/office/drawing/2014/main" id="{45E4D691-EA04-4403-96DB-AB2211B5C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536</a:t>
            </a:r>
          </a:p>
        </p:txBody>
      </p:sp>
      <p:sp>
        <p:nvSpPr>
          <p:cNvPr id="2128" name="Textfeld 72">
            <a:extLst>
              <a:ext uri="{FF2B5EF4-FFF2-40B4-BE49-F238E27FC236}">
                <a16:creationId xmlns:a16="http://schemas.microsoft.com/office/drawing/2014/main" id="{E245BE06-F8C4-4CA4-917F-24B47226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3000375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516</a:t>
            </a:r>
          </a:p>
        </p:txBody>
      </p:sp>
      <p:sp>
        <p:nvSpPr>
          <p:cNvPr id="2129" name="Textfeld 73">
            <a:extLst>
              <a:ext uri="{FF2B5EF4-FFF2-40B4-BE49-F238E27FC236}">
                <a16:creationId xmlns:a16="http://schemas.microsoft.com/office/drawing/2014/main" id="{75ECD868-9E7D-4106-940F-3EE077B60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3214688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478</a:t>
            </a:r>
          </a:p>
        </p:txBody>
      </p:sp>
      <p:sp>
        <p:nvSpPr>
          <p:cNvPr id="2130" name="Textfeld 74">
            <a:extLst>
              <a:ext uri="{FF2B5EF4-FFF2-40B4-BE49-F238E27FC236}">
                <a16:creationId xmlns:a16="http://schemas.microsoft.com/office/drawing/2014/main" id="{92DAB92B-E294-4049-B450-CBFD6C807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445</a:t>
            </a:r>
          </a:p>
        </p:txBody>
      </p:sp>
      <p:cxnSp>
        <p:nvCxnSpPr>
          <p:cNvPr id="76" name="Gerade Verbindung mit Pfeil 75">
            <a:extLst>
              <a:ext uri="{FF2B5EF4-FFF2-40B4-BE49-F238E27FC236}">
                <a16:creationId xmlns:a16="http://schemas.microsoft.com/office/drawing/2014/main" id="{D4D988C1-4EED-426E-9C76-1BB79A09C270}"/>
              </a:ext>
            </a:extLst>
          </p:cNvPr>
          <p:cNvCxnSpPr/>
          <p:nvPr/>
        </p:nvCxnSpPr>
        <p:spPr>
          <a:xfrm rot="5400000" flipH="1" flipV="1">
            <a:off x="1248569" y="3393281"/>
            <a:ext cx="7874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B0049B11-9928-462F-B236-A8CE33CED9F6}"/>
              </a:ext>
            </a:extLst>
          </p:cNvPr>
          <p:cNvCxnSpPr>
            <a:cxnSpLocks/>
          </p:cNvCxnSpPr>
          <p:nvPr/>
        </p:nvCxnSpPr>
        <p:spPr>
          <a:xfrm flipV="1">
            <a:off x="1857374" y="3214688"/>
            <a:ext cx="0" cy="1730726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CC1B8D47-427A-4D23-8D0A-200134286645}"/>
              </a:ext>
            </a:extLst>
          </p:cNvPr>
          <p:cNvCxnSpPr/>
          <p:nvPr/>
        </p:nvCxnSpPr>
        <p:spPr>
          <a:xfrm rot="5400000" flipH="1" flipV="1">
            <a:off x="1177926" y="4537075"/>
            <a:ext cx="2214562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4" name="Textfeld 76">
            <a:extLst>
              <a:ext uri="{FF2B5EF4-FFF2-40B4-BE49-F238E27FC236}">
                <a16:creationId xmlns:a16="http://schemas.microsoft.com/office/drawing/2014/main" id="{45D3FF61-F089-4DFB-A552-BD6CDA72B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3776553"/>
            <a:ext cx="1246757" cy="1092607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en-NL" sz="1300" dirty="0">
                <a:latin typeface="Calibri" panose="020F0502020204030204" pitchFamily="34" charset="0"/>
              </a:rPr>
              <a:t>Begin</a:t>
            </a:r>
            <a:r>
              <a:rPr lang="en-NL" altLang="en-NL" sz="1300" dirty="0">
                <a:latin typeface="Calibri" panose="020F0502020204030204" pitchFamily="34" charset="0"/>
              </a:rPr>
              <a:t> van de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herbouw</a:t>
            </a:r>
            <a:r>
              <a:rPr lang="en-NL" altLang="en-NL" sz="1300" dirty="0">
                <a:latin typeface="Calibri" panose="020F0502020204030204" pitchFamily="34" charset="0"/>
              </a:rPr>
              <a:t> van de </a:t>
            </a:r>
            <a:r>
              <a:rPr lang="en-NL" altLang="en-NL" sz="1300" dirty="0" err="1">
                <a:latin typeface="Calibri" panose="020F0502020204030204" pitchFamily="34" charset="0"/>
              </a:rPr>
              <a:t>tempel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onder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leiding</a:t>
            </a:r>
            <a:r>
              <a:rPr lang="en-NL" altLang="en-NL" sz="1300" dirty="0">
                <a:latin typeface="Calibri" panose="020F0502020204030204" pitchFamily="34" charset="0"/>
              </a:rPr>
              <a:t> van Zerubbabel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35" name="Textfeld 78">
            <a:extLst>
              <a:ext uri="{FF2B5EF4-FFF2-40B4-BE49-F238E27FC236}">
                <a16:creationId xmlns:a16="http://schemas.microsoft.com/office/drawing/2014/main" id="{DB2188B8-0B04-45E7-A162-BC4DBF5AB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25" y="5024789"/>
            <a:ext cx="1214438" cy="492443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NL" altLang="en-NL" sz="1300" dirty="0" err="1">
                <a:latin typeface="Calibri" panose="020F0502020204030204" pitchFamily="34" charset="0"/>
              </a:rPr>
              <a:t>Tempelbouw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voltooid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36" name="Textfeld 90">
            <a:extLst>
              <a:ext uri="{FF2B5EF4-FFF2-40B4-BE49-F238E27FC236}">
                <a16:creationId xmlns:a16="http://schemas.microsoft.com/office/drawing/2014/main" id="{E077C1E3-22D3-4CB7-A98E-2485F4772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715000"/>
            <a:ext cx="1143000" cy="492125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 dirty="0">
                <a:latin typeface="Calibri" panose="020F0502020204030204" pitchFamily="34" charset="0"/>
              </a:rPr>
              <a:t>Esther w</a:t>
            </a:r>
            <a:r>
              <a:rPr lang="en-NL" altLang="en-NL" sz="1300" dirty="0">
                <a:latin typeface="Calibri" panose="020F0502020204030204" pitchFamily="34" charset="0"/>
              </a:rPr>
              <a:t>o</a:t>
            </a:r>
            <a:r>
              <a:rPr lang="de-DE" altLang="en-NL" sz="1300" dirty="0" err="1">
                <a:latin typeface="Calibri" panose="020F0502020204030204" pitchFamily="34" charset="0"/>
              </a:rPr>
              <a:t>rd</a:t>
            </a:r>
            <a:r>
              <a:rPr lang="en-NL" altLang="en-NL" sz="1300" dirty="0">
                <a:latin typeface="Calibri" panose="020F0502020204030204" pitchFamily="34" charset="0"/>
              </a:rPr>
              <a:t>t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>
                <a:latin typeface="Calibri" panose="020F0502020204030204" pitchFamily="34" charset="0"/>
              </a:rPr>
              <a:t>ko</a:t>
            </a:r>
            <a:r>
              <a:rPr lang="de-DE" altLang="en-NL" sz="1300" dirty="0" err="1">
                <a:latin typeface="Calibri" panose="020F0502020204030204" pitchFamily="34" charset="0"/>
              </a:rPr>
              <a:t>ni</a:t>
            </a:r>
            <a:r>
              <a:rPr lang="en-NL" altLang="en-NL" sz="1300" dirty="0">
                <a:latin typeface="Calibri" panose="020F0502020204030204" pitchFamily="34" charset="0"/>
              </a:rPr>
              <a:t>n</a:t>
            </a:r>
            <a:r>
              <a:rPr lang="de-DE" altLang="en-NL" sz="1300" dirty="0" err="1">
                <a:latin typeface="Calibri" panose="020F0502020204030204" pitchFamily="34" charset="0"/>
              </a:rPr>
              <a:t>gin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cxnSp>
        <p:nvCxnSpPr>
          <p:cNvPr id="96" name="Gewinkelte Verbindung 95">
            <a:extLst>
              <a:ext uri="{FF2B5EF4-FFF2-40B4-BE49-F238E27FC236}">
                <a16:creationId xmlns:a16="http://schemas.microsoft.com/office/drawing/2014/main" id="{F5BCF659-B241-4E04-B68C-CF29B8F88C67}"/>
              </a:ext>
            </a:extLst>
          </p:cNvPr>
          <p:cNvCxnSpPr/>
          <p:nvPr/>
        </p:nvCxnSpPr>
        <p:spPr>
          <a:xfrm rot="16200000" flipV="1">
            <a:off x="2500312" y="3143251"/>
            <a:ext cx="785813" cy="500062"/>
          </a:xfrm>
          <a:prstGeom prst="bentConnector3">
            <a:avLst>
              <a:gd name="adj1" fmla="val 41316"/>
            </a:avLst>
          </a:prstGeom>
          <a:ln w="285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8" name="Textfeld 96">
            <a:extLst>
              <a:ext uri="{FF2B5EF4-FFF2-40B4-BE49-F238E27FC236}">
                <a16:creationId xmlns:a16="http://schemas.microsoft.com/office/drawing/2014/main" id="{3E1DAF59-9A13-433D-9B05-D9C39670C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3857625"/>
            <a:ext cx="1285875" cy="1292662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en-NL" sz="1300" dirty="0">
                <a:latin typeface="Calibri" panose="020F0502020204030204" pitchFamily="34" charset="0"/>
              </a:rPr>
              <a:t>De</a:t>
            </a:r>
            <a:r>
              <a:rPr lang="en-NL" altLang="en-NL" sz="1300" dirty="0">
                <a:latin typeface="Calibri" panose="020F0502020204030204" pitchFamily="34" charset="0"/>
              </a:rPr>
              <a:t>c</a:t>
            </a:r>
            <a:r>
              <a:rPr lang="de-DE" altLang="en-NL" sz="1300" dirty="0">
                <a:latin typeface="Calibri" panose="020F0502020204030204" pitchFamily="34" charset="0"/>
              </a:rPr>
              <a:t>r</a:t>
            </a:r>
            <a:r>
              <a:rPr lang="en-NL" altLang="en-NL" sz="1300" dirty="0">
                <a:latin typeface="Calibri" panose="020F0502020204030204" pitchFamily="34" charset="0"/>
              </a:rPr>
              <a:t>e</a:t>
            </a:r>
            <a:r>
              <a:rPr lang="de-DE" altLang="en-NL" sz="1300" dirty="0">
                <a:latin typeface="Calibri" panose="020F0502020204030204" pitchFamily="34" charset="0"/>
              </a:rPr>
              <a:t>et</a:t>
            </a:r>
            <a:r>
              <a:rPr lang="en-NL" altLang="en-NL" sz="1300" dirty="0">
                <a:latin typeface="Calibri" panose="020F0502020204030204" pitchFamily="34" charset="0"/>
              </a:rPr>
              <a:t> van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de-DE" altLang="en-NL" sz="1300" dirty="0" err="1">
                <a:latin typeface="Calibri" panose="020F0502020204030204" pitchFamily="34" charset="0"/>
              </a:rPr>
              <a:t>Arthahsasta</a:t>
            </a:r>
            <a:r>
              <a:rPr lang="de-DE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aan</a:t>
            </a:r>
            <a:r>
              <a:rPr lang="de-DE" altLang="en-NL" sz="1300" dirty="0">
                <a:latin typeface="Calibri" panose="020F0502020204030204" pitchFamily="34" charset="0"/>
              </a:rPr>
              <a:t> Nehemia </a:t>
            </a:r>
            <a:r>
              <a:rPr lang="en-NL" altLang="en-NL" sz="1300" dirty="0">
                <a:latin typeface="Calibri" panose="020F0502020204030204" pitchFamily="34" charset="0"/>
              </a:rPr>
              <a:t>om de </a:t>
            </a:r>
            <a:r>
              <a:rPr lang="en-NL" altLang="en-NL" sz="1300" dirty="0" err="1">
                <a:latin typeface="Calibri" panose="020F0502020204030204" pitchFamily="34" charset="0"/>
              </a:rPr>
              <a:t>muur</a:t>
            </a:r>
            <a:r>
              <a:rPr lang="en-NL" altLang="en-NL" sz="1300" dirty="0">
                <a:latin typeface="Calibri" panose="020F0502020204030204" pitchFamily="34" charset="0"/>
              </a:rPr>
              <a:t> van </a:t>
            </a:r>
            <a:r>
              <a:rPr lang="en-NL" altLang="en-NL" sz="1300" dirty="0" err="1">
                <a:latin typeface="Calibri" panose="020F0502020204030204" pitchFamily="34" charset="0"/>
              </a:rPr>
              <a:t>Jeruzalem</a:t>
            </a:r>
            <a:r>
              <a:rPr lang="en-NL" altLang="en-NL" sz="1300" dirty="0">
                <a:latin typeface="Calibri" panose="020F0502020204030204" pitchFamily="34" charset="0"/>
              </a:rPr>
              <a:t> weer op te </a:t>
            </a:r>
            <a:r>
              <a:rPr lang="en-NL" altLang="en-NL" sz="1300" dirty="0" err="1">
                <a:latin typeface="Calibri" panose="020F0502020204030204" pitchFamily="34" charset="0"/>
              </a:rPr>
              <a:t>bouwen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39" name="Textfeld 97">
            <a:extLst>
              <a:ext uri="{FF2B5EF4-FFF2-40B4-BE49-F238E27FC236}">
                <a16:creationId xmlns:a16="http://schemas.microsoft.com/office/drawing/2014/main" id="{563F99F6-C61D-4E7C-81E6-7CD910B41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8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323</a:t>
            </a:r>
          </a:p>
        </p:txBody>
      </p:sp>
      <p:sp>
        <p:nvSpPr>
          <p:cNvPr id="2140" name="Textfeld 98">
            <a:extLst>
              <a:ext uri="{FF2B5EF4-FFF2-40B4-BE49-F238E27FC236}">
                <a16:creationId xmlns:a16="http://schemas.microsoft.com/office/drawing/2014/main" id="{99AFFE04-1969-410B-8B59-A45C9CDFD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63" y="3000375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164</a:t>
            </a:r>
          </a:p>
        </p:txBody>
      </p:sp>
      <p:sp>
        <p:nvSpPr>
          <p:cNvPr id="2141" name="Textfeld 99">
            <a:extLst>
              <a:ext uri="{FF2B5EF4-FFF2-40B4-BE49-F238E27FC236}">
                <a16:creationId xmlns:a16="http://schemas.microsoft.com/office/drawing/2014/main" id="{9B5A280B-12DC-4360-8D79-5FA19EE89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188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20</a:t>
            </a:r>
          </a:p>
        </p:txBody>
      </p:sp>
      <p:cxnSp>
        <p:nvCxnSpPr>
          <p:cNvPr id="102" name="Gerade Verbindung mit Pfeil 101">
            <a:extLst>
              <a:ext uri="{FF2B5EF4-FFF2-40B4-BE49-F238E27FC236}">
                <a16:creationId xmlns:a16="http://schemas.microsoft.com/office/drawing/2014/main" id="{FDEE30A8-E4FD-4885-B793-1B6D948EC17E}"/>
              </a:ext>
            </a:extLst>
          </p:cNvPr>
          <p:cNvCxnSpPr/>
          <p:nvPr/>
        </p:nvCxnSpPr>
        <p:spPr>
          <a:xfrm rot="5400000" flipH="1" flipV="1">
            <a:off x="7108032" y="3393281"/>
            <a:ext cx="787400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winkelte Verbindung 102">
            <a:extLst>
              <a:ext uri="{FF2B5EF4-FFF2-40B4-BE49-F238E27FC236}">
                <a16:creationId xmlns:a16="http://schemas.microsoft.com/office/drawing/2014/main" id="{7DBC4F3D-4CC7-4DDA-BAFB-46DBB7689B49}"/>
              </a:ext>
            </a:extLst>
          </p:cNvPr>
          <p:cNvCxnSpPr/>
          <p:nvPr/>
        </p:nvCxnSpPr>
        <p:spPr>
          <a:xfrm rot="16200000" flipV="1">
            <a:off x="3750468" y="3250407"/>
            <a:ext cx="785813" cy="28575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4" name="Textfeld 104">
            <a:extLst>
              <a:ext uri="{FF2B5EF4-FFF2-40B4-BE49-F238E27FC236}">
                <a16:creationId xmlns:a16="http://schemas.microsoft.com/office/drawing/2014/main" id="{E5AE3954-0717-4846-AFA2-597D92D1D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3857625"/>
            <a:ext cx="1071562" cy="1692771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en-NL" sz="1300" dirty="0">
                <a:latin typeface="Calibri" panose="020F0502020204030204" pitchFamily="34" charset="0"/>
              </a:rPr>
              <a:t>Alexander de </a:t>
            </a:r>
            <a:r>
              <a:rPr lang="en-NL" altLang="en-NL" sz="1300" dirty="0">
                <a:latin typeface="Calibri" panose="020F0502020204030204" pitchFamily="34" charset="0"/>
              </a:rPr>
              <a:t>g</a:t>
            </a:r>
            <a:r>
              <a:rPr lang="de-DE" altLang="en-NL" sz="1300" dirty="0" err="1">
                <a:latin typeface="Calibri" panose="020F0502020204030204" pitchFamily="34" charset="0"/>
              </a:rPr>
              <a:t>ro</a:t>
            </a:r>
            <a:r>
              <a:rPr lang="en-NL" altLang="en-NL" sz="1300" dirty="0">
                <a:latin typeface="Calibri" panose="020F0502020204030204" pitchFamily="34" charset="0"/>
              </a:rPr>
              <a:t>t</a:t>
            </a:r>
            <a:r>
              <a:rPr lang="de-DE" altLang="en-NL" sz="1300" dirty="0">
                <a:latin typeface="Calibri" panose="020F0502020204030204" pitchFamily="34" charset="0"/>
              </a:rPr>
              <a:t>e </a:t>
            </a:r>
            <a:r>
              <a:rPr lang="en-NL" altLang="en-NL" sz="1300" dirty="0" err="1">
                <a:latin typeface="Calibri" panose="020F0502020204030204" pitchFamily="34" charset="0"/>
              </a:rPr>
              <a:t>sterft</a:t>
            </a:r>
            <a:r>
              <a:rPr lang="en-NL" altLang="en-NL" sz="1300" dirty="0">
                <a:latin typeface="Calibri" panose="020F0502020204030204" pitchFamily="34" charset="0"/>
              </a:rPr>
              <a:t> op</a:t>
            </a:r>
            <a:r>
              <a:rPr lang="de-DE" altLang="en-NL" sz="1300" dirty="0">
                <a:latin typeface="Calibri" panose="020F0502020204030204" pitchFamily="34" charset="0"/>
              </a:rPr>
              <a:t> 33 j</a:t>
            </a:r>
            <a:r>
              <a:rPr lang="en-NL" altLang="en-NL" sz="1300" dirty="0">
                <a:latin typeface="Calibri" panose="020F0502020204030204" pitchFamily="34" charset="0"/>
              </a:rPr>
              <a:t>a</a:t>
            </a:r>
            <a:r>
              <a:rPr lang="de-DE" altLang="en-NL" sz="1300" dirty="0" err="1">
                <a:latin typeface="Calibri" panose="020F0502020204030204" pitchFamily="34" charset="0"/>
              </a:rPr>
              <a:t>rig</a:t>
            </a:r>
            <a:r>
              <a:rPr lang="en-NL" altLang="en-NL" sz="1300" dirty="0">
                <a:latin typeface="Calibri" panose="020F0502020204030204" pitchFamily="34" charset="0"/>
              </a:rPr>
              <a:t>e </a:t>
            </a:r>
            <a:r>
              <a:rPr lang="en-NL" altLang="en-NL" sz="1300" dirty="0" err="1">
                <a:latin typeface="Calibri" panose="020F0502020204030204" pitchFamily="34" charset="0"/>
              </a:rPr>
              <a:t>leeftijd</a:t>
            </a:r>
            <a:r>
              <a:rPr lang="de-DE" altLang="en-NL" sz="1300" dirty="0">
                <a:latin typeface="Calibri" panose="020F0502020204030204" pitchFamily="34" charset="0"/>
              </a:rPr>
              <a:t> / </a:t>
            </a:r>
            <a:r>
              <a:rPr lang="en-NL" altLang="en-NL" sz="1300" dirty="0">
                <a:latin typeface="Calibri" panose="020F0502020204030204" pitchFamily="34" charset="0"/>
              </a:rPr>
              <a:t>Er </a:t>
            </a:r>
            <a:r>
              <a:rPr lang="en-NL" altLang="en-NL" sz="1300" dirty="0" err="1">
                <a:latin typeface="Calibri" panose="020F0502020204030204" pitchFamily="34" charset="0"/>
              </a:rPr>
              <a:t>ontstaan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daarna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en-NL" altLang="en-NL" sz="1300" dirty="0" err="1">
                <a:latin typeface="Calibri" panose="020F0502020204030204" pitchFamily="34" charset="0"/>
              </a:rPr>
              <a:t>vier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de-DE" altLang="en-NL" sz="1300" dirty="0" err="1">
                <a:latin typeface="Calibri" panose="020F0502020204030204" pitchFamily="34" charset="0"/>
              </a:rPr>
              <a:t>diadochen</a:t>
            </a:r>
            <a:r>
              <a:rPr lang="en-NL" altLang="en-NL" sz="1300" dirty="0">
                <a:latin typeface="Calibri" panose="020F0502020204030204" pitchFamily="34" charset="0"/>
              </a:rPr>
              <a:t> </a:t>
            </a:r>
            <a:r>
              <a:rPr lang="de-DE" altLang="en-NL" sz="1300" dirty="0" err="1">
                <a:latin typeface="Calibri" panose="020F0502020204030204" pitchFamily="34" charset="0"/>
              </a:rPr>
              <a:t>rijken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cxnSp>
        <p:nvCxnSpPr>
          <p:cNvPr id="106" name="Gerade Verbindung mit Pfeil 105">
            <a:extLst>
              <a:ext uri="{FF2B5EF4-FFF2-40B4-BE49-F238E27FC236}">
                <a16:creationId xmlns:a16="http://schemas.microsoft.com/office/drawing/2014/main" id="{16B79F13-9097-49F5-9CFA-75F782E3B77C}"/>
              </a:ext>
            </a:extLst>
          </p:cNvPr>
          <p:cNvCxnSpPr/>
          <p:nvPr/>
        </p:nvCxnSpPr>
        <p:spPr>
          <a:xfrm rot="16200000" flipV="1">
            <a:off x="4786312" y="4286251"/>
            <a:ext cx="2143125" cy="0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3" name="Textfeld 106">
            <a:extLst>
              <a:ext uri="{FF2B5EF4-FFF2-40B4-BE49-F238E27FC236}">
                <a16:creationId xmlns:a16="http://schemas.microsoft.com/office/drawing/2014/main" id="{BE13E04A-FEA0-469D-8443-CFE8C7173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3857625"/>
            <a:ext cx="1643063" cy="1292662"/>
          </a:xfrm>
          <a:prstGeom prst="rect">
            <a:avLst/>
          </a:prstGeom>
          <a:blipFill dpi="0" rotWithShape="1">
            <a:blip r:embed="rId3" cstate="print">
              <a:alphaModFix amt="70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1300" dirty="0">
                <a:latin typeface="+mn-lt"/>
                <a:cs typeface="Arial" charset="0"/>
              </a:rPr>
              <a:t>Antiochus </a:t>
            </a:r>
            <a:r>
              <a:rPr lang="de-DE" sz="1300" dirty="0" err="1">
                <a:latin typeface="+mn-lt"/>
                <a:cs typeface="Arial" charset="0"/>
              </a:rPr>
              <a:t>Epiphanes</a:t>
            </a:r>
            <a:r>
              <a:rPr lang="de-DE" sz="1300" dirty="0">
                <a:latin typeface="+mn-lt"/>
                <a:cs typeface="Arial" charset="0"/>
              </a:rPr>
              <a:t>, </a:t>
            </a:r>
            <a:r>
              <a:rPr lang="en-NL" sz="1300" dirty="0">
                <a:latin typeface="+mn-lt"/>
                <a:cs typeface="Arial" charset="0"/>
              </a:rPr>
              <a:t>ko</a:t>
            </a:r>
            <a:r>
              <a:rPr lang="de-DE" sz="1300" dirty="0" err="1">
                <a:latin typeface="+mn-lt"/>
                <a:cs typeface="Arial" charset="0"/>
              </a:rPr>
              <a:t>ni</a:t>
            </a:r>
            <a:r>
              <a:rPr lang="en-NL" sz="1300" dirty="0">
                <a:latin typeface="+mn-lt"/>
                <a:cs typeface="Arial" charset="0"/>
              </a:rPr>
              <a:t>n</a:t>
            </a:r>
            <a:r>
              <a:rPr lang="de-DE" sz="1300" dirty="0">
                <a:latin typeface="+mn-lt"/>
                <a:cs typeface="Arial" charset="0"/>
              </a:rPr>
              <a:t>g </a:t>
            </a:r>
            <a:r>
              <a:rPr lang="en-NL" sz="1300" dirty="0">
                <a:latin typeface="+mn-lt"/>
                <a:cs typeface="Arial" charset="0"/>
              </a:rPr>
              <a:t>van </a:t>
            </a:r>
            <a:r>
              <a:rPr lang="en-NL" sz="1300" dirty="0" err="1">
                <a:latin typeface="+mn-lt"/>
                <a:cs typeface="Arial" charset="0"/>
              </a:rPr>
              <a:t>Syrië</a:t>
            </a:r>
            <a:r>
              <a:rPr lang="de-DE" sz="1300" dirty="0">
                <a:latin typeface="+mn-lt"/>
                <a:cs typeface="Arial" charset="0"/>
              </a:rPr>
              <a:t>, </a:t>
            </a:r>
            <a:r>
              <a:rPr lang="de-DE" sz="1300" dirty="0" err="1">
                <a:latin typeface="+mn-lt"/>
                <a:cs typeface="Arial" charset="0"/>
              </a:rPr>
              <a:t>stelt</a:t>
            </a:r>
            <a:r>
              <a:rPr lang="de-DE" sz="1300" dirty="0">
                <a:latin typeface="+mn-lt"/>
                <a:cs typeface="Arial" charset="0"/>
              </a:rPr>
              <a:t> de</a:t>
            </a:r>
            <a:r>
              <a:rPr lang="en-NL" sz="1300" dirty="0">
                <a:latin typeface="+mn-lt"/>
                <a:cs typeface="Arial" charset="0"/>
              </a:rPr>
              <a:t> ‘</a:t>
            </a:r>
            <a:r>
              <a:rPr lang="en-NL" sz="1300" dirty="0" err="1">
                <a:latin typeface="+mn-lt"/>
                <a:cs typeface="Arial" charset="0"/>
              </a:rPr>
              <a:t>verwoestende</a:t>
            </a:r>
            <a:r>
              <a:rPr lang="en-NL" sz="1300" dirty="0">
                <a:latin typeface="+mn-lt"/>
                <a:cs typeface="Arial" charset="0"/>
              </a:rPr>
              <a:t> </a:t>
            </a:r>
            <a:r>
              <a:rPr lang="en-NL" sz="1300" dirty="0" err="1">
                <a:latin typeface="+mn-lt"/>
                <a:cs typeface="Arial" charset="0"/>
              </a:rPr>
              <a:t>gruwel</a:t>
            </a:r>
            <a:r>
              <a:rPr lang="en-NL" sz="1300" dirty="0">
                <a:latin typeface="+mn-lt"/>
                <a:cs typeface="Arial" charset="0"/>
              </a:rPr>
              <a:t>’ op </a:t>
            </a:r>
          </a:p>
          <a:p>
            <a:pPr>
              <a:defRPr/>
            </a:pPr>
            <a:r>
              <a:rPr lang="de-DE" sz="1300" dirty="0">
                <a:latin typeface="+mn-lt"/>
                <a:cs typeface="Arial" charset="0"/>
              </a:rPr>
              <a:t>(Dan</a:t>
            </a:r>
            <a:r>
              <a:rPr lang="en-NL" sz="1300" dirty="0" err="1">
                <a:latin typeface="+mn-lt"/>
                <a:cs typeface="Arial" charset="0"/>
              </a:rPr>
              <a:t>iël</a:t>
            </a:r>
            <a:r>
              <a:rPr lang="de-DE" sz="1300" dirty="0">
                <a:latin typeface="+mn-lt"/>
                <a:cs typeface="Arial" charset="0"/>
              </a:rPr>
              <a:t> 11</a:t>
            </a:r>
            <a:r>
              <a:rPr lang="en-NL" sz="1300" dirty="0">
                <a:latin typeface="+mn-lt"/>
                <a:cs typeface="Arial" charset="0"/>
              </a:rPr>
              <a:t>:</a:t>
            </a:r>
            <a:r>
              <a:rPr lang="de-DE" sz="1300" dirty="0">
                <a:latin typeface="+mn-lt"/>
                <a:cs typeface="Arial" charset="0"/>
              </a:rPr>
              <a:t>31)</a:t>
            </a:r>
          </a:p>
        </p:txBody>
      </p:sp>
      <p:sp>
        <p:nvSpPr>
          <p:cNvPr id="2" name="Textfeld 107">
            <a:extLst>
              <a:ext uri="{FF2B5EF4-FFF2-40B4-BE49-F238E27FC236}">
                <a16:creationId xmlns:a16="http://schemas.microsoft.com/office/drawing/2014/main" id="{4A32CA32-F3E0-4B49-AFB1-D9E9E4046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813" y="5429250"/>
            <a:ext cx="1285875" cy="692497"/>
          </a:xfrm>
          <a:prstGeom prst="rect">
            <a:avLst/>
          </a:prstGeom>
          <a:blipFill dpi="0" rotWithShape="1">
            <a:blip r:embed="rId3" cstate="print">
              <a:alphaModFix amt="70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1300" dirty="0">
                <a:latin typeface="+mn-lt"/>
                <a:cs typeface="Arial" charset="0"/>
              </a:rPr>
              <a:t>Begin </a:t>
            </a:r>
            <a:r>
              <a:rPr lang="en-NL" sz="1300" dirty="0">
                <a:latin typeface="+mn-lt"/>
                <a:cs typeface="Arial" charset="0"/>
              </a:rPr>
              <a:t>van </a:t>
            </a:r>
            <a:r>
              <a:rPr lang="de-DE" sz="1300" dirty="0">
                <a:latin typeface="+mn-lt"/>
                <a:cs typeface="Arial" charset="0"/>
              </a:rPr>
              <a:t>de </a:t>
            </a:r>
            <a:r>
              <a:rPr lang="en-NL" sz="1300" dirty="0">
                <a:latin typeface="+mn-lt"/>
                <a:cs typeface="Arial" charset="0"/>
              </a:rPr>
              <a:t>M</a:t>
            </a:r>
            <a:r>
              <a:rPr lang="de-DE" sz="1300" dirty="0" err="1">
                <a:latin typeface="+mn-lt"/>
                <a:cs typeface="Arial" charset="0"/>
              </a:rPr>
              <a:t>akkabeese</a:t>
            </a:r>
            <a:r>
              <a:rPr lang="de-DE" sz="1300" dirty="0">
                <a:latin typeface="+mn-lt"/>
                <a:cs typeface="Arial" charset="0"/>
              </a:rPr>
              <a:t> </a:t>
            </a:r>
            <a:r>
              <a:rPr lang="de-DE" sz="1300" dirty="0" err="1">
                <a:latin typeface="+mn-lt"/>
                <a:cs typeface="Arial" charset="0"/>
              </a:rPr>
              <a:t>opstand</a:t>
            </a:r>
            <a:endParaRPr lang="de-DE" sz="1300" dirty="0">
              <a:latin typeface="+mn-lt"/>
              <a:cs typeface="Arial" charset="0"/>
            </a:endParaRPr>
          </a:p>
        </p:txBody>
      </p:sp>
      <p:sp>
        <p:nvSpPr>
          <p:cNvPr id="2145" name="Textfeld 108">
            <a:extLst>
              <a:ext uri="{FF2B5EF4-FFF2-40B4-BE49-F238E27FC236}">
                <a16:creationId xmlns:a16="http://schemas.microsoft.com/office/drawing/2014/main" id="{E0FF62B5-53A2-4E58-AA6E-DB5C27A28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0" y="3857625"/>
            <a:ext cx="1143000" cy="1092607"/>
          </a:xfrm>
          <a:prstGeom prst="rect">
            <a:avLst/>
          </a:prstGeom>
          <a:blipFill dpi="0" rotWithShape="1">
            <a:blip r:embed="rId3" cstate="print">
              <a:alphaModFix amt="70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de-DE" sz="1300" dirty="0">
                <a:latin typeface="+mn-lt"/>
                <a:cs typeface="Arial" charset="0"/>
              </a:rPr>
              <a:t>Herodes </a:t>
            </a:r>
            <a:r>
              <a:rPr lang="en-NL" sz="1300" dirty="0">
                <a:latin typeface="+mn-lt"/>
                <a:cs typeface="Arial" charset="0"/>
              </a:rPr>
              <a:t>de </a:t>
            </a:r>
            <a:r>
              <a:rPr lang="en-NL" sz="1300" dirty="0" err="1">
                <a:latin typeface="+mn-lt"/>
                <a:cs typeface="Arial" charset="0"/>
              </a:rPr>
              <a:t>grote</a:t>
            </a:r>
            <a:r>
              <a:rPr lang="de-DE" sz="1300" dirty="0">
                <a:latin typeface="+mn-lt"/>
                <a:cs typeface="Arial" charset="0"/>
              </a:rPr>
              <a:t> </a:t>
            </a:r>
            <a:r>
              <a:rPr lang="en-NL" sz="1300" dirty="0" err="1">
                <a:latin typeface="+mn-lt"/>
                <a:cs typeface="Arial" charset="0"/>
              </a:rPr>
              <a:t>bouwt</a:t>
            </a:r>
            <a:r>
              <a:rPr lang="en-NL" sz="1300" dirty="0">
                <a:latin typeface="+mn-lt"/>
                <a:cs typeface="Arial" charset="0"/>
              </a:rPr>
              <a:t> de </a:t>
            </a:r>
            <a:r>
              <a:rPr lang="en-NL" sz="1300" dirty="0" err="1">
                <a:latin typeface="+mn-lt"/>
                <a:cs typeface="Arial" charset="0"/>
              </a:rPr>
              <a:t>tweede</a:t>
            </a:r>
            <a:r>
              <a:rPr lang="en-NL" sz="1300" dirty="0">
                <a:latin typeface="+mn-lt"/>
                <a:cs typeface="Arial" charset="0"/>
              </a:rPr>
              <a:t> </a:t>
            </a:r>
            <a:r>
              <a:rPr lang="en-NL" sz="1300" dirty="0" err="1">
                <a:latin typeface="+mn-lt"/>
                <a:cs typeface="Arial" charset="0"/>
              </a:rPr>
              <a:t>tempel</a:t>
            </a:r>
            <a:r>
              <a:rPr lang="en-NL" sz="1300" dirty="0">
                <a:latin typeface="+mn-lt"/>
                <a:cs typeface="Arial" charset="0"/>
              </a:rPr>
              <a:t> weer op</a:t>
            </a:r>
            <a:endParaRPr lang="de-DE" sz="1300" dirty="0">
              <a:latin typeface="+mn-lt"/>
              <a:cs typeface="Arial" charset="0"/>
            </a:endParaRPr>
          </a:p>
        </p:txBody>
      </p:sp>
      <p:sp>
        <p:nvSpPr>
          <p:cNvPr id="2149" name="Textfeld 109">
            <a:extLst>
              <a:ext uri="{FF2B5EF4-FFF2-40B4-BE49-F238E27FC236}">
                <a16:creationId xmlns:a16="http://schemas.microsoft.com/office/drawing/2014/main" id="{A041D5B8-60A5-4EEB-BFF7-69612E44B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3000375"/>
            <a:ext cx="285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>
                <a:latin typeface="Calibri" panose="020F0502020204030204" pitchFamily="34" charset="0"/>
              </a:rPr>
              <a:t>4</a:t>
            </a:r>
          </a:p>
        </p:txBody>
      </p:sp>
      <p:cxnSp>
        <p:nvCxnSpPr>
          <p:cNvPr id="113" name="Gerade Verbindung mit Pfeil 112">
            <a:extLst>
              <a:ext uri="{FF2B5EF4-FFF2-40B4-BE49-F238E27FC236}">
                <a16:creationId xmlns:a16="http://schemas.microsoft.com/office/drawing/2014/main" id="{94BEB47C-3694-420A-B17A-222CF318DAF2}"/>
              </a:ext>
            </a:extLst>
          </p:cNvPr>
          <p:cNvCxnSpPr/>
          <p:nvPr/>
        </p:nvCxnSpPr>
        <p:spPr>
          <a:xfrm rot="5400000" flipH="1" flipV="1">
            <a:off x="6573044" y="4285457"/>
            <a:ext cx="2143125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" name="Textfeld 115">
            <a:extLst>
              <a:ext uri="{FF2B5EF4-FFF2-40B4-BE49-F238E27FC236}">
                <a16:creationId xmlns:a16="http://schemas.microsoft.com/office/drawing/2014/main" id="{FF9E025E-0D59-431D-81D0-3972EEEA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188" y="5429250"/>
            <a:ext cx="1000125" cy="692497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NL" altLang="en-NL" sz="1300" dirty="0" err="1">
                <a:latin typeface="Calibri" panose="020F0502020204030204" pitchFamily="34" charset="0"/>
              </a:rPr>
              <a:t>Geboorte</a:t>
            </a:r>
            <a:r>
              <a:rPr lang="de-DE" altLang="en-NL" sz="1300" dirty="0">
                <a:latin typeface="Calibri" panose="020F0502020204030204" pitchFamily="34" charset="0"/>
              </a:rPr>
              <a:t> Je</a:t>
            </a:r>
            <a:r>
              <a:rPr lang="en-NL" altLang="en-NL" sz="1300" dirty="0" err="1">
                <a:latin typeface="Calibri" panose="020F0502020204030204" pitchFamily="34" charset="0"/>
              </a:rPr>
              <a:t>zus</a:t>
            </a:r>
            <a:r>
              <a:rPr lang="de-DE" altLang="en-NL" sz="1300" dirty="0">
                <a:latin typeface="Calibri" panose="020F0502020204030204" pitchFamily="34" charset="0"/>
              </a:rPr>
              <a:t> Christ</a:t>
            </a:r>
            <a:r>
              <a:rPr lang="en-NL" altLang="en-NL" sz="1300" dirty="0">
                <a:latin typeface="Calibri" panose="020F0502020204030204" pitchFamily="34" charset="0"/>
              </a:rPr>
              <a:t>us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52" name="Textfeld 118">
            <a:extLst>
              <a:ext uri="{FF2B5EF4-FFF2-40B4-BE49-F238E27FC236}">
                <a16:creationId xmlns:a16="http://schemas.microsoft.com/office/drawing/2014/main" id="{299940B1-2EE9-4574-95FE-2175DBFCE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313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70</a:t>
            </a:r>
          </a:p>
        </p:txBody>
      </p:sp>
      <p:cxnSp>
        <p:nvCxnSpPr>
          <p:cNvPr id="120" name="Gerade Verbindung mit Pfeil 119">
            <a:extLst>
              <a:ext uri="{FF2B5EF4-FFF2-40B4-BE49-F238E27FC236}">
                <a16:creationId xmlns:a16="http://schemas.microsoft.com/office/drawing/2014/main" id="{B1D367DD-0ADD-43E0-A255-7E80D5C082F8}"/>
              </a:ext>
            </a:extLst>
          </p:cNvPr>
          <p:cNvCxnSpPr/>
          <p:nvPr/>
        </p:nvCxnSpPr>
        <p:spPr>
          <a:xfrm rot="5400000" flipH="1" flipV="1">
            <a:off x="8108157" y="3393281"/>
            <a:ext cx="787400" cy="1587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" name="Textfeld 120">
            <a:extLst>
              <a:ext uri="{FF2B5EF4-FFF2-40B4-BE49-F238E27FC236}">
                <a16:creationId xmlns:a16="http://schemas.microsoft.com/office/drawing/2014/main" id="{10157450-4B95-488C-823E-FA26DAE86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57625"/>
            <a:ext cx="1143000" cy="892552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NL" altLang="en-NL" sz="1300" dirty="0" err="1">
                <a:latin typeface="Calibri" panose="020F0502020204030204" pitchFamily="34" charset="0"/>
              </a:rPr>
              <a:t>Verwoesting</a:t>
            </a:r>
            <a:r>
              <a:rPr lang="en-NL" altLang="en-NL" sz="1300" dirty="0">
                <a:latin typeface="Calibri" panose="020F0502020204030204" pitchFamily="34" charset="0"/>
              </a:rPr>
              <a:t> van de </a:t>
            </a:r>
            <a:r>
              <a:rPr lang="en-NL" altLang="en-NL" sz="1300" dirty="0" err="1">
                <a:latin typeface="Calibri" panose="020F0502020204030204" pitchFamily="34" charset="0"/>
              </a:rPr>
              <a:t>tempel</a:t>
            </a:r>
            <a:r>
              <a:rPr lang="en-NL" altLang="en-NL" sz="1300" dirty="0">
                <a:latin typeface="Calibri" panose="020F0502020204030204" pitchFamily="34" charset="0"/>
              </a:rPr>
              <a:t> en </a:t>
            </a:r>
            <a:r>
              <a:rPr lang="en-NL" altLang="en-NL" sz="1300" dirty="0" err="1">
                <a:latin typeface="Calibri" panose="020F0502020204030204" pitchFamily="34" charset="0"/>
              </a:rPr>
              <a:t>Jeruzalem</a:t>
            </a:r>
            <a:endParaRPr lang="de-DE" altLang="en-NL" sz="1300" dirty="0">
              <a:latin typeface="Calibri" panose="020F0502020204030204" pitchFamily="34" charset="0"/>
            </a:endParaRPr>
          </a:p>
        </p:txBody>
      </p:sp>
      <p:sp>
        <p:nvSpPr>
          <p:cNvPr id="2155" name="Textfeld 812">
            <a:extLst>
              <a:ext uri="{FF2B5EF4-FFF2-40B4-BE49-F238E27FC236}">
                <a16:creationId xmlns:a16="http://schemas.microsoft.com/office/drawing/2014/main" id="{E853A7CF-BD00-4E04-8840-089EE7484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2143125"/>
            <a:ext cx="1428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600" b="1" dirty="0">
                <a:latin typeface="Calibri" panose="020F0502020204030204" pitchFamily="34" charset="0"/>
              </a:rPr>
              <a:t>Babylonische R</a:t>
            </a:r>
            <a:r>
              <a:rPr lang="en-NL" altLang="en-NL" sz="1600" b="1" dirty="0" err="1">
                <a:latin typeface="Calibri" panose="020F0502020204030204" pitchFamily="34" charset="0"/>
              </a:rPr>
              <a:t>ijk</a:t>
            </a:r>
            <a:endParaRPr lang="de-DE" altLang="en-NL" sz="1600" b="1" dirty="0">
              <a:latin typeface="Calibri" panose="020F0502020204030204" pitchFamily="34" charset="0"/>
            </a:endParaRPr>
          </a:p>
        </p:txBody>
      </p:sp>
      <p:sp>
        <p:nvSpPr>
          <p:cNvPr id="2156" name="Textfeld 892">
            <a:extLst>
              <a:ext uri="{FF2B5EF4-FFF2-40B4-BE49-F238E27FC236}">
                <a16:creationId xmlns:a16="http://schemas.microsoft.com/office/drawing/2014/main" id="{091D5345-394C-431E-944D-10E916666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2142838"/>
            <a:ext cx="19288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600" b="1" dirty="0" err="1">
                <a:latin typeface="Calibri" panose="020F0502020204030204" pitchFamily="34" charset="0"/>
              </a:rPr>
              <a:t>Medo</a:t>
            </a:r>
            <a:r>
              <a:rPr lang="de-DE" altLang="en-NL" sz="1600" b="1" dirty="0">
                <a:latin typeface="Calibri" panose="020F0502020204030204" pitchFamily="34" charset="0"/>
              </a:rPr>
              <a:t>-Per</a:t>
            </a:r>
            <a:r>
              <a:rPr lang="en-NL" altLang="en-NL" sz="1600" b="1" dirty="0">
                <a:latin typeface="Calibri" panose="020F0502020204030204" pitchFamily="34" charset="0"/>
              </a:rPr>
              <a:t>z</a:t>
            </a:r>
            <a:r>
              <a:rPr lang="de-DE" altLang="en-NL" sz="1600" b="1" dirty="0" err="1">
                <a:latin typeface="Calibri" panose="020F0502020204030204" pitchFamily="34" charset="0"/>
              </a:rPr>
              <a:t>ische</a:t>
            </a:r>
            <a:r>
              <a:rPr lang="de-DE" altLang="en-NL" sz="1600" b="1" dirty="0">
                <a:latin typeface="Calibri" panose="020F0502020204030204" pitchFamily="34" charset="0"/>
              </a:rPr>
              <a:t> </a:t>
            </a:r>
            <a:endParaRPr lang="en-NL" altLang="en-NL" sz="1600" b="1" dirty="0">
              <a:latin typeface="Calibri" panose="020F0502020204030204" pitchFamily="34" charset="0"/>
            </a:endParaRPr>
          </a:p>
          <a:p>
            <a:pPr algn="ctr" eaLnBrk="1" hangingPunct="1"/>
            <a:r>
              <a:rPr lang="en-NL" altLang="en-NL" sz="1600" b="1" dirty="0">
                <a:latin typeface="Calibri" panose="020F0502020204030204" pitchFamily="34" charset="0"/>
              </a:rPr>
              <a:t>Rijk</a:t>
            </a:r>
            <a:endParaRPr lang="de-DE" altLang="en-NL" sz="1600" b="1" dirty="0">
              <a:latin typeface="Calibri" panose="020F0502020204030204" pitchFamily="34" charset="0"/>
            </a:endParaRPr>
          </a:p>
        </p:txBody>
      </p:sp>
      <p:sp>
        <p:nvSpPr>
          <p:cNvPr id="2157" name="Textfeld 893">
            <a:extLst>
              <a:ext uri="{FF2B5EF4-FFF2-40B4-BE49-F238E27FC236}">
                <a16:creationId xmlns:a16="http://schemas.microsoft.com/office/drawing/2014/main" id="{5350F1C4-0232-42B9-9736-0240F7F0C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142838"/>
            <a:ext cx="16430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600" b="1" dirty="0" err="1">
                <a:latin typeface="Calibri" panose="020F0502020204030204" pitchFamily="34" charset="0"/>
              </a:rPr>
              <a:t>Grie</a:t>
            </a:r>
            <a:r>
              <a:rPr lang="en-NL" altLang="en-NL" sz="1600" b="1" dirty="0" err="1">
                <a:latin typeface="Calibri" panose="020F0502020204030204" pitchFamily="34" charset="0"/>
              </a:rPr>
              <a:t>kse</a:t>
            </a:r>
            <a:endParaRPr lang="en-NL" altLang="en-NL" sz="1600" b="1" dirty="0">
              <a:latin typeface="Calibri" panose="020F0502020204030204" pitchFamily="34" charset="0"/>
            </a:endParaRPr>
          </a:p>
          <a:p>
            <a:pPr algn="ctr" eaLnBrk="1" hangingPunct="1"/>
            <a:r>
              <a:rPr lang="en-NL" altLang="en-NL" sz="1600" b="1" dirty="0">
                <a:latin typeface="Calibri" panose="020F0502020204030204" pitchFamily="34" charset="0"/>
              </a:rPr>
              <a:t>Rijk</a:t>
            </a:r>
            <a:endParaRPr lang="de-DE" altLang="en-NL" sz="1600" b="1" dirty="0">
              <a:latin typeface="Calibri" panose="020F0502020204030204" pitchFamily="34" charset="0"/>
            </a:endParaRPr>
          </a:p>
        </p:txBody>
      </p:sp>
      <p:sp>
        <p:nvSpPr>
          <p:cNvPr id="2158" name="Textfeld 894">
            <a:extLst>
              <a:ext uri="{FF2B5EF4-FFF2-40B4-BE49-F238E27FC236}">
                <a16:creationId xmlns:a16="http://schemas.microsoft.com/office/drawing/2014/main" id="{F394FE04-3360-4B8C-AFD3-26EF1D386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188" y="2142838"/>
            <a:ext cx="15001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NL" altLang="en-NL" sz="1600" b="1" dirty="0" err="1">
                <a:latin typeface="Calibri" panose="020F0502020204030204" pitchFamily="34" charset="0"/>
              </a:rPr>
              <a:t>Romeinse</a:t>
            </a:r>
            <a:r>
              <a:rPr lang="en-NL" altLang="en-NL" sz="1600" b="1" dirty="0">
                <a:latin typeface="Calibri" panose="020F0502020204030204" pitchFamily="34" charset="0"/>
              </a:rPr>
              <a:t> </a:t>
            </a:r>
          </a:p>
          <a:p>
            <a:pPr algn="ctr" eaLnBrk="1" hangingPunct="1"/>
            <a:r>
              <a:rPr lang="en-NL" altLang="en-NL" sz="1600" b="1" dirty="0">
                <a:latin typeface="Calibri" panose="020F0502020204030204" pitchFamily="34" charset="0"/>
              </a:rPr>
              <a:t>Rijk</a:t>
            </a:r>
            <a:endParaRPr lang="de-DE" altLang="en-NL" sz="1600" b="1" dirty="0">
              <a:latin typeface="Calibri" panose="020F0502020204030204" pitchFamily="34" charset="0"/>
            </a:endParaRPr>
          </a:p>
        </p:txBody>
      </p:sp>
      <p:cxnSp>
        <p:nvCxnSpPr>
          <p:cNvPr id="108" name="Gerade Verbindung mit Pfeil 107">
            <a:extLst>
              <a:ext uri="{FF2B5EF4-FFF2-40B4-BE49-F238E27FC236}">
                <a16:creationId xmlns:a16="http://schemas.microsoft.com/office/drawing/2014/main" id="{D8D2C495-F510-4A0A-A966-80B799CB5633}"/>
              </a:ext>
            </a:extLst>
          </p:cNvPr>
          <p:cNvCxnSpPr/>
          <p:nvPr/>
        </p:nvCxnSpPr>
        <p:spPr>
          <a:xfrm rot="5400000" flipH="1" flipV="1">
            <a:off x="5322094" y="3393281"/>
            <a:ext cx="7874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6" name="Textfeld 98">
            <a:extLst>
              <a:ext uri="{FF2B5EF4-FFF2-40B4-BE49-F238E27FC236}">
                <a16:creationId xmlns:a16="http://schemas.microsoft.com/office/drawing/2014/main" id="{951FC860-8955-4E6A-87F8-BC62696BB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2786063"/>
            <a:ext cx="571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400" b="1">
                <a:latin typeface="Calibri" panose="020F0502020204030204" pitchFamily="34" charset="0"/>
              </a:rPr>
              <a:t>167</a:t>
            </a:r>
          </a:p>
        </p:txBody>
      </p:sp>
      <p:sp>
        <p:nvSpPr>
          <p:cNvPr id="2167" name="Textfeld 812">
            <a:extLst>
              <a:ext uri="{FF2B5EF4-FFF2-40B4-BE49-F238E27FC236}">
                <a16:creationId xmlns:a16="http://schemas.microsoft.com/office/drawing/2014/main" id="{9F1A75C1-FC12-4485-85CD-CCCEDF07E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20" y="2452826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NL" altLang="en-NL" sz="1000" dirty="0" err="1">
                <a:latin typeface="Calibri" panose="020F0502020204030204" pitchFamily="34" charset="0"/>
              </a:rPr>
              <a:t>Assyrische</a:t>
            </a:r>
            <a:r>
              <a:rPr lang="en-NL" altLang="en-NL" sz="1000" dirty="0">
                <a:latin typeface="Calibri" panose="020F0502020204030204" pitchFamily="34" charset="0"/>
              </a:rPr>
              <a:t> Rijk</a:t>
            </a:r>
            <a:endParaRPr lang="de-DE" altLang="en-NL" sz="1000" dirty="0">
              <a:latin typeface="Calibri" panose="020F0502020204030204" pitchFamily="34" charset="0"/>
            </a:endParaRPr>
          </a:p>
        </p:txBody>
      </p:sp>
      <p:sp>
        <p:nvSpPr>
          <p:cNvPr id="2168" name="Textfeld 90">
            <a:extLst>
              <a:ext uri="{FF2B5EF4-FFF2-40B4-BE49-F238E27FC236}">
                <a16:creationId xmlns:a16="http://schemas.microsoft.com/office/drawing/2014/main" id="{4605D548-F5D2-4F25-A570-FB6F8A35D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6565900"/>
            <a:ext cx="642937" cy="292100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>
                <a:latin typeface="Calibri" panose="020F0502020204030204" pitchFamily="34" charset="0"/>
              </a:rPr>
              <a:t>v. Chr.</a:t>
            </a:r>
          </a:p>
        </p:txBody>
      </p:sp>
      <p:sp>
        <p:nvSpPr>
          <p:cNvPr id="2169" name="Textfeld 90">
            <a:extLst>
              <a:ext uri="{FF2B5EF4-FFF2-40B4-BE49-F238E27FC236}">
                <a16:creationId xmlns:a16="http://schemas.microsoft.com/office/drawing/2014/main" id="{1724043E-2BD7-4F9E-BA56-5FFFFAA50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0" y="6565900"/>
            <a:ext cx="642938" cy="292100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300">
                <a:latin typeface="Calibri" panose="020F0502020204030204" pitchFamily="34" charset="0"/>
              </a:rPr>
              <a:t>n. Chr.</a:t>
            </a:r>
          </a:p>
        </p:txBody>
      </p:sp>
      <p:sp>
        <p:nvSpPr>
          <p:cNvPr id="2170" name="Textfeld 90">
            <a:extLst>
              <a:ext uri="{FF2B5EF4-FFF2-40B4-BE49-F238E27FC236}">
                <a16:creationId xmlns:a16="http://schemas.microsoft.com/office/drawing/2014/main" id="{DFD0914C-29D8-43B2-A03C-CE21027F2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832" y="6611938"/>
            <a:ext cx="2653580" cy="246062"/>
          </a:xfrm>
          <a:prstGeom prst="rect">
            <a:avLst/>
          </a:prstGeom>
          <a:blipFill dpi="0" rotWithShape="1">
            <a:blip r:embed="rId3">
              <a:alphaModFix amt="70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en-NL" sz="1000" dirty="0">
                <a:latin typeface="Calibri" panose="020F0502020204030204" pitchFamily="34" charset="0"/>
              </a:rPr>
              <a:t>bibelwork.de</a:t>
            </a:r>
            <a:r>
              <a:rPr lang="en-NL" altLang="en-NL" sz="1000" dirty="0">
                <a:latin typeface="Calibri" panose="020F0502020204030204" pitchFamily="34" charset="0"/>
              </a:rPr>
              <a:t> / debijbelvoorjou.nl</a:t>
            </a:r>
            <a:endParaRPr lang="de-DE" altLang="en-NL" sz="1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0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20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20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20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20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20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20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20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 nodeType="clickPar">
                      <p:stCondLst>
                        <p:cond delay="indefinite"/>
                      </p:stCondLst>
                      <p:childTnLst>
                        <p:par>
                          <p:cTn id="3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20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2000"/>
                                        <p:tgtEl>
                                          <p:spTgt spid="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20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 nodeType="clickPar">
                      <p:stCondLst>
                        <p:cond delay="indefinite"/>
                      </p:stCondLst>
                      <p:childTnLst>
                        <p:par>
                          <p:cTn id="3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20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0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 nodeType="clickPar">
                      <p:stCondLst>
                        <p:cond delay="indefinite"/>
                      </p:stCondLst>
                      <p:childTnLst>
                        <p:par>
                          <p:cTn id="3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 nodeType="clickPar">
                      <p:stCondLst>
                        <p:cond delay="indefinite"/>
                      </p:stCondLst>
                      <p:childTnLst>
                        <p:par>
                          <p:cTn id="3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 nodeType="clickPar">
                      <p:stCondLst>
                        <p:cond delay="indefinite"/>
                      </p:stCondLst>
                      <p:childTnLst>
                        <p:par>
                          <p:cTn id="3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20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2000"/>
                                        <p:tgtEl>
                                          <p:spTgt spid="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 nodeType="clickPar">
                      <p:stCondLst>
                        <p:cond delay="indefinite"/>
                      </p:stCondLst>
                      <p:childTnLst>
                        <p:par>
                          <p:cTn id="3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2000"/>
                                        <p:tgtEl>
                                          <p:spTgt spid="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20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2000"/>
                                        <p:tgtEl>
                                          <p:spTgt spid="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2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20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7" grpId="0"/>
      <p:bldP spid="2098" grpId="0"/>
      <p:bldP spid="2099" grpId="0"/>
      <p:bldP spid="2100" grpId="0"/>
      <p:bldP spid="2101" grpId="0"/>
      <p:bldP spid="2102" grpId="0"/>
      <p:bldP spid="2103" grpId="0"/>
      <p:bldP spid="2104" grpId="0"/>
      <p:bldP spid="2105" grpId="0"/>
      <p:bldP spid="2106" grpId="0"/>
      <p:bldP spid="2107" grpId="0"/>
      <p:bldP spid="2108" grpId="0"/>
      <p:bldP spid="2109" grpId="0"/>
      <p:bldP spid="2110" grpId="0"/>
      <p:bldP spid="2111" grpId="0"/>
      <p:bldP spid="2112" grpId="0"/>
      <p:bldP spid="2113" grpId="0"/>
      <p:bldP spid="2114" grpId="0"/>
      <p:bldP spid="2115" grpId="0"/>
      <p:bldP spid="2116" grpId="0"/>
      <p:bldP spid="2117" grpId="0"/>
      <p:bldP spid="2118" grpId="0"/>
      <p:bldP spid="2119" grpId="0"/>
      <p:bldP spid="2120" grpId="0"/>
      <p:bldP spid="2124" grpId="0" animBg="1"/>
      <p:bldP spid="2125" grpId="0" animBg="1"/>
      <p:bldP spid="2126" grpId="0" animBg="1"/>
      <p:bldP spid="2127" grpId="0"/>
      <p:bldP spid="2128" grpId="0"/>
      <p:bldP spid="2129" grpId="0"/>
      <p:bldP spid="2130" grpId="0"/>
      <p:bldP spid="2134" grpId="0" animBg="1"/>
      <p:bldP spid="2135" grpId="0" animBg="1"/>
      <p:bldP spid="2136" grpId="0" animBg="1"/>
      <p:bldP spid="2138" grpId="0" animBg="1"/>
      <p:bldP spid="2139" grpId="0"/>
      <p:bldP spid="2140" grpId="0"/>
      <p:bldP spid="2141" grpId="0"/>
      <p:bldP spid="2144" grpId="0" animBg="1"/>
      <p:bldP spid="2143" grpId="0" animBg="1"/>
      <p:bldP spid="2" grpId="0" animBg="1"/>
      <p:bldP spid="2149" grpId="0"/>
      <p:bldP spid="2151" grpId="0" animBg="1"/>
      <p:bldP spid="2152" grpId="0"/>
      <p:bldP spid="2154" grpId="0" animBg="1"/>
      <p:bldP spid="2155" grpId="0"/>
      <p:bldP spid="2156" grpId="0"/>
      <p:bldP spid="2157" grpId="0"/>
      <p:bldP spid="2158" grpId="0"/>
      <p:bldP spid="2166" grpId="0"/>
      <p:bldP spid="2167" grpId="0"/>
      <p:bldP spid="2168" grpId="0" animBg="1"/>
      <p:bldP spid="2169" grpId="0" animBg="1"/>
      <p:bldP spid="2170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On-screen Show (4:3)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Christoph vom Dorp</dc:creator>
  <cp:lastModifiedBy>Wessel Kranenborg</cp:lastModifiedBy>
  <cp:revision>51</cp:revision>
  <dcterms:created xsi:type="dcterms:W3CDTF">2010-04-04T20:41:12Z</dcterms:created>
  <dcterms:modified xsi:type="dcterms:W3CDTF">2022-04-12T09:35:07Z</dcterms:modified>
</cp:coreProperties>
</file>